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533400" y="304801"/>
            <a:ext cx="7772400" cy="685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Binary search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533400" y="990600"/>
            <a:ext cx="81534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1 Binary search is a fast search algorithm with run-time complexity of Ο(log n).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2 This search algorithm works on the principle of divide and conquer.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3 For this algorithm to work properly, the data collection should be in the sorted form.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4 best case=O(1)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5 worst and average case= O(logn)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457200" y="381000"/>
            <a:ext cx="8229600" cy="574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6 Binary search looks for a particular item by comparing the middle most item of the collection. If a match occurs, then the index of item is returned. </a:t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7 If the middle item is greater than the item, then the item is searched in the sub-array to the left of the middle item. </a:t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8 Otherwise, the item is searched for in the sub-array to the right of the middle item. </a:t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9 This process continues on the sub-array as well until the size of the subarray reduces to zero.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Algorithm</a:t>
            </a:r>
            <a:endParaRPr/>
          </a:p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 low=0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2 high=n-1; 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3 while(low&lt;=high)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4 {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5 mid=(low+high)/2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6 if(key&lt;a[mid])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7 high=mid-1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8 }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9 else if(key&gt;a[mid])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10 {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11 low=mid+1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12 }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13 else if(key==a[mid])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14 {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15 print “key found”; 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16 break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17 }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18 }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