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2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457200" y="796926"/>
            <a:ext cx="8229600" cy="620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457200" y="1438277"/>
            <a:ext cx="4038600" cy="67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2" type="body"/>
          </p:nvPr>
        </p:nvSpPr>
        <p:spPr>
          <a:xfrm>
            <a:off x="4648200" y="1438277"/>
            <a:ext cx="4038600" cy="67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1981200" y="0"/>
            <a:ext cx="71628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G.PULLAIAH COLLEGE OF ENGINEERING AND TECHNOLOGY </a:t>
            </a:r>
            <a:r>
              <a:rPr b="1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(AUTONOMOUS)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457200" y="914401"/>
            <a:ext cx="838200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Data Structures Using 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Unit-III</a:t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QUEUES</a:t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425D"/>
                </a:solidFill>
                <a:latin typeface="Calibri"/>
                <a:ea typeface="Calibri"/>
                <a:cs typeface="Calibri"/>
                <a:sym typeface="Calibri"/>
              </a:rPr>
              <a:t>P.Chandrakala</a:t>
            </a:r>
            <a:endParaRPr b="1" i="0" sz="2800" u="none" cap="none" strike="noStrike">
              <a:solidFill>
                <a:srgbClr val="1442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425D"/>
                </a:solidFill>
                <a:latin typeface="Calibri"/>
                <a:ea typeface="Calibri"/>
                <a:cs typeface="Calibri"/>
                <a:sym typeface="Calibri"/>
              </a:rPr>
              <a:t>Assistant Professor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Department of Computer Science and Engineering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5"/>
          <p:cNvSpPr txBox="1"/>
          <p:nvPr>
            <p:ph type="title"/>
          </p:nvPr>
        </p:nvSpPr>
        <p:spPr>
          <a:xfrm>
            <a:off x="457200" y="2819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/>
              <a:t>APPLICATIONS OF QUEUES</a:t>
            </a:r>
            <a:endParaRPr sz="7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6"/>
          <p:cNvSpPr txBox="1"/>
          <p:nvPr>
            <p:ph type="title"/>
          </p:nvPr>
        </p:nvSpPr>
        <p:spPr>
          <a:xfrm>
            <a:off x="13716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APPLICATIONS OF QUEUES</a:t>
            </a:r>
            <a:endParaRPr sz="4800"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152400" y="1219200"/>
            <a:ext cx="86868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Simulation</a:t>
            </a:r>
            <a:endParaRPr/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CPU Scheduling in             Multiprogramming Environment </a:t>
            </a:r>
            <a:endParaRPr/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Round Robin Algorithm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914400" y="-152400"/>
            <a:ext cx="9372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/>
              <a:t>SIMULATION</a:t>
            </a:r>
            <a:endParaRPr b="1" sz="4800"/>
          </a:p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0" y="990601"/>
            <a:ext cx="9144000" cy="5135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Simulation is modelling of real life problem, or in other words, it is a model of real life situation in the form of a computer program.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 advantage of simulation is to experiment the danger areas such as military operations.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Any process or situation that is to be simulated is called as a system.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 system is a collection of interconnected objects which accepts zero or more inputs and produces atleast one output.</a:t>
            </a:r>
            <a:endParaRPr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11430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127" name="Google Shape;127;p19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8" name="Google Shape;12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16333"/>
            <a:ext cx="9144000" cy="5941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13716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/>
              <a:t>CPU SCHEDULING IN MULTIPROGRAMMING ENVIRONMENT </a:t>
            </a:r>
            <a:endParaRPr b="1" sz="3200"/>
          </a:p>
        </p:txBody>
      </p:sp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152400" y="990600"/>
            <a:ext cx="8683388" cy="4897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In a multiprogramming environment, a single CPU has to serve more than one program simultaneously.</a:t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 possible jobs for the CPU in a multiprogramming environment is categorized into three groups.</a:t>
            </a:r>
            <a:endParaRPr sz="2800"/>
          </a:p>
        </p:txBody>
      </p:sp>
      <p:sp>
        <p:nvSpPr>
          <p:cNvPr id="135" name="Google Shape;135;p20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4200"/>
            <a:ext cx="9144000" cy="373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1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type="title"/>
          </p:nvPr>
        </p:nvSpPr>
        <p:spPr>
          <a:xfrm>
            <a:off x="14478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ROUND ROBIN ALGORITHM</a:t>
            </a:r>
            <a:endParaRPr b="1"/>
          </a:p>
        </p:txBody>
      </p:sp>
      <p:sp>
        <p:nvSpPr>
          <p:cNvPr id="149" name="Google Shape;149;p22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0" name="Google Shape;150;p22"/>
          <p:cNvSpPr txBox="1"/>
          <p:nvPr>
            <p:ph idx="1" type="body"/>
          </p:nvPr>
        </p:nvSpPr>
        <p:spPr>
          <a:xfrm>
            <a:off x="0" y="990601"/>
            <a:ext cx="9144000" cy="5135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 round Robin algorithm is a well known scheduling algorithm and is designed especially for time sharing systems.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Suppose, there are n processes P1,P2,….Pn required to be served by the CPU. Different processes require different execution times.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Arrival time is the point of time in milliseconds at which a process arrives at the ready queue to begin the execution.</a:t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Burst Time refers to the time required in milliseconds by a process for its execution.</a:t>
            </a:r>
            <a:endParaRPr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>
            <p:ph type="title"/>
          </p:nvPr>
        </p:nvSpPr>
        <p:spPr>
          <a:xfrm>
            <a:off x="11430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156" name="Google Shape;156;p23"/>
          <p:cNvSpPr txBox="1"/>
          <p:nvPr>
            <p:ph idx="1" type="body"/>
          </p:nvPr>
        </p:nvSpPr>
        <p:spPr>
          <a:xfrm>
            <a:off x="0" y="1036636"/>
            <a:ext cx="9144000" cy="5211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 RR algorithm first decides a small unit of time, called a time quantum or time slice.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 time quantum is generally from 10 to 100 milliseconds.</a:t>
            </a:r>
            <a:endParaRPr/>
          </a:p>
        </p:txBody>
      </p:sp>
      <p:sp>
        <p:nvSpPr>
          <p:cNvPr id="157" name="Google Shape;157;p23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8" name="Google Shape;15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2525" y="2971800"/>
            <a:ext cx="6838950" cy="273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idx="1" type="body"/>
          </p:nvPr>
        </p:nvSpPr>
        <p:spPr>
          <a:xfrm>
            <a:off x="457200" y="1036637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 total CPU time required is 30 unit.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Let us assume a time quantum of 4 unit.</a:t>
            </a:r>
            <a:endParaRPr/>
          </a:p>
        </p:txBody>
      </p:sp>
      <p:sp>
        <p:nvSpPr>
          <p:cNvPr id="164" name="Google Shape;164;p24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5" name="Google Shape;16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" y="2543175"/>
            <a:ext cx="8305800" cy="324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1" name="Google Shape;17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38200"/>
            <a:ext cx="9144000" cy="52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Aspect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