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838200" y="457201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Double linked list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381000" y="1219200"/>
            <a:ext cx="85344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Insertion(front)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 if(header-&gt;RL==NULL)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2 new=getnode(NODE)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3 new-&gt;data=ele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4header-&gt;RL=new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5 new-&gt;LL=header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6 new-&gt;RL=NULL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7 else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8 new=getnode(NODE)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9 new-&gt;data=ele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10 ptr=header-&gt;RL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11 header-&gt;RL=new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12 new-&gt;LL=header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13 new-&gt;RL=ptr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14 ptr-&gt;LL=new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15 end if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16 stop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Insertion(end)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 if(header-&gt;RL==NULL)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 new=getnode(NODE)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3 new-&gt;data=ele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4header-&gt;RL=new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 new-&gt;LL=header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 new-&gt;RL=NULL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 else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8 ptr=header-&gt;RL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 while(ptr-&gt;RL!=NULL)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 ptr=ptr-&gt;RL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11end while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12 new=getnode(NODE)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13 new-&gt;data=ele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14ptr-&gt;RL=new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15 new-&gt;LL=ptr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16 new-&gt;RL =NULL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17 end if</a:t>
            </a:r>
            <a:endParaRPr/>
          </a:p>
          <a:p>
            <a:pPr indent="-342900" lvl="0" marL="342900" rtl="0" algn="l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stop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Insertion(middle)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 ptr=header-&gt;RL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2 while(ptr-&gt;data!=key) and (ptr-&gt;RL!=NULL)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3 ptr=ptr-&gt;RL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4end while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5 new=getnode(NODE)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6 new-&gt;data=ele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7 ptr1=ptr-&gt;RL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8 ptr-&gt;RL=new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9 new-&gt;LL=ptr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10 new-&gt;RL=ptr1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11 prt1-&gt;LL=new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12 end if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stop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Deletion(middle)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 if(header-&gt;RL==NULL)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 print “list is empty”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3 exit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4 else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 ptr=header-&gt;RL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 while(ptr-&gt;data!=key) and (ptr-&gt;RL!=NULL)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 ptr=ptr-&gt;RL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8 end whiile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 ptr1=ptr-&gt;RL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 ptr2=ptr-&gt;LL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11 ptr2-&gt;RL==ptr1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12 ptr1-&gt;LL=ptr2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13 free(ptr)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14 end if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stop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Deletion(front)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1.If(header-&gt;RL==NULL)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2.print”list is empty”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3.Exit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4.Else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5.ptr=header-&gt;RL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6.ptr1=ptr-&gt;RL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7.header-&gt;RL=ptr1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8.ptr1-&gt;LL=header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9.free(ptr)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10.End if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11 stop</a:t>
            </a:r>
            <a:endParaRPr/>
          </a:p>
          <a:p>
            <a:pPr indent="-18542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Deletion(end)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1.If(header-&gt;RL==NULL)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2.print”list is empty”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3.Exit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4.Else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5.ptr=header-&gt;RL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6.while(ptr-&gt;RL!=NULL)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7.ptr1=ptr</a:t>
            </a:r>
            <a:endParaRPr sz="3200"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8.ptr=ptr-&gt;RL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9.End while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10.ptr1-&gt;RL==NULL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11.free(ptr)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12.End if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13.stop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Display(left to right)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1.If(header-&gt;RL==NULL)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2.print”list is empty”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3.Exit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4.Else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5. ptr=header-&gt;RL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6.while(ptr!=NULL)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 print ptr-&gt;data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8.ptr=ptr-&gt;RL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9.end while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10.end if </a:t>
            </a:r>
            <a:endParaRPr/>
          </a:p>
          <a:p>
            <a:pPr indent="-342900" lvl="0" marL="34290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11.stop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Display(Right to left)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1.If(header-&gt;RL==NULL)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2.print”list is empty”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3.Exit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4.ptr=header-&gt;RL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5.while(ptr-&gt;RL!=NULL)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6.ptr=ptr-&gt;RL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7.end while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8.while(ptr-&gt;LL!=NULL)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9.print ptr-&gt;data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10.ptr=ptr-&gt;LL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11.end while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12.end if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13 stop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