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51F1CE9-F59D-45F4-8543-23AFE7044BA8}">
  <a:tblStyle styleId="{351F1CE9-F59D-45F4-8543-23AFE7044BA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85800" y="381001"/>
            <a:ext cx="7772400" cy="76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Hashing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381000" y="1143000"/>
            <a:ext cx="83058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 Hash table is a data structure used to store the information or records and at the same time to retrieve the records.</a:t>
            </a:r>
            <a:endParaRPr/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2 The technique that is used for placing the records in to the hash table is know as hash function.</a:t>
            </a:r>
            <a:endParaRPr/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3 The basic idea of a hash table is that we have to place a key value into a location in the hash table ,the location is calculated from the key value itself using a hash function.</a:t>
            </a:r>
            <a:endParaRPr/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4 When we use a hash function to place a key value in hash table, for retrieving also we have to use the same hash function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457200" y="274638"/>
            <a:ext cx="822960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Types of Hashing functions</a:t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1 Modular Division method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2 Mid square method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3 Folding method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a) pure folding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b) fold shifting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c) fold boundary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4 Digit analysis method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Modular Division method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457200" y="1066800"/>
            <a:ext cx="8229600" cy="505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1 one of the fast hashing function and perhaps the most widely used method is modular division method.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2 let m is the size of hash table and k is a key value then the hash function h is defined by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H(k)= k mod m if index starts from zero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H(k)= k mod m+1 if index starts from one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idx="1" type="body"/>
          </p:nvPr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Eg : let us consider the size of hash table is 10 and the keys are 101,102,103,201,204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H(101)= 101%10=1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H(102)= 102%10=2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H(103)=103%10=3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H(201)=201%10=1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H(204)=204%10=4</a:t>
            </a:r>
            <a:endParaRPr/>
          </a:p>
        </p:txBody>
      </p:sp>
      <p:graphicFrame>
        <p:nvGraphicFramePr>
          <p:cNvPr id="103" name="Google Shape;103;p16"/>
          <p:cNvGraphicFramePr/>
          <p:nvPr/>
        </p:nvGraphicFramePr>
        <p:xfrm>
          <a:off x="5486400" y="152399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{351F1CE9-F59D-45F4-8543-23AFE7044BA8}</a:tableStyleId>
              </a:tblPr>
              <a:tblGrid>
                <a:gridCol w="1104900"/>
                <a:gridCol w="1104900"/>
              </a:tblGrid>
              <a:tr h="35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index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keys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1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1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1</a:t>
                      </a:r>
                      <a:endParaRPr sz="18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101,</a:t>
                      </a: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 201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(collision)</a:t>
                      </a:r>
                      <a:endParaRPr sz="18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35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102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5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103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5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204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5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5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7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514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514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idx="1" type="body"/>
          </p:nvPr>
        </p:nvSpPr>
        <p:spPr>
          <a:xfrm>
            <a:off x="457200" y="381000"/>
            <a:ext cx="8229600" cy="5745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Eg : let us consider the size of hash table is 10 and the keys are 13,74,11,15,16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H(13)=13%10=3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H(74)=74%10=4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H((11)=11%10=1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H(15)=15%10=5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H(16)=16%10=6</a:t>
            </a:r>
            <a:endParaRPr/>
          </a:p>
        </p:txBody>
      </p:sp>
      <p:graphicFrame>
        <p:nvGraphicFramePr>
          <p:cNvPr id="109" name="Google Shape;109;p17"/>
          <p:cNvGraphicFramePr/>
          <p:nvPr/>
        </p:nvGraphicFramePr>
        <p:xfrm>
          <a:off x="5334000" y="143764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{351F1CE9-F59D-45F4-8543-23AFE7044BA8}</a:tableStyleId>
              </a:tblPr>
              <a:tblGrid>
                <a:gridCol w="1143000"/>
                <a:gridCol w="1143000"/>
              </a:tblGrid>
              <a:tr h="326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index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key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26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26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11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26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26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13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26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74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26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15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26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16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26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7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26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26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Mid square method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457200" y="1295400"/>
            <a:ext cx="8229600" cy="4830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 Another hash function which has been widely used in many applications is the mid square method.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2 The hash function H is defined by H(k)=x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Where x is obtained by selecting an appropriate no of bits or  digits from the middle of the square of the key value k.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3 the selection is usually depends on the size of hash table . For example we required three digit address our selection criteria are to select three digits at even position starting from right most digit from the square.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idx="1" type="body"/>
          </p:nvPr>
        </p:nvSpPr>
        <p:spPr>
          <a:xfrm>
            <a:off x="457200" y="381000"/>
            <a:ext cx="8229600" cy="5745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Eg k=1234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(k)2=1522756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 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     1 </a:t>
            </a:r>
            <a:r>
              <a:rPr lang="en-US">
                <a:solidFill>
                  <a:srgbClr val="FF0000"/>
                </a:solidFill>
              </a:rPr>
              <a:t>5</a:t>
            </a:r>
            <a:r>
              <a:rPr lang="en-US"/>
              <a:t> 2</a:t>
            </a:r>
            <a:r>
              <a:rPr lang="en-US">
                <a:solidFill>
                  <a:srgbClr val="FF0000"/>
                </a:solidFill>
              </a:rPr>
              <a:t> 2 </a:t>
            </a:r>
            <a:r>
              <a:rPr lang="en-US"/>
              <a:t>7 </a:t>
            </a:r>
            <a:r>
              <a:rPr lang="en-US">
                <a:solidFill>
                  <a:srgbClr val="FF0000"/>
                </a:solidFill>
              </a:rPr>
              <a:t>5</a:t>
            </a:r>
            <a:r>
              <a:rPr lang="en-US"/>
              <a:t> 6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H(k)=525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Folding method</a:t>
            </a:r>
            <a:endParaRPr/>
          </a:p>
        </p:txBody>
      </p:sp>
      <p:sp>
        <p:nvSpPr>
          <p:cNvPr id="126" name="Google Shape;126;p20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1 key value is divided into parts whose size is matches the size of the required address and then the parts are added together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2 there  are three types of folding methods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pure folding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fold shifting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fold boundary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Pure folding</a:t>
            </a:r>
            <a:endParaRPr/>
          </a:p>
        </p:txBody>
      </p:sp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Eg   k=1522756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            let us take the size of each part is 2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chopping: 01	52	27	56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		01+52+27+56=136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here we got 3 bit address but we require 2 bit then discard left most bit.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Then we get 36.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fold shifting</a:t>
            </a:r>
            <a:endParaRPr/>
          </a:p>
        </p:txBody>
      </p:sp>
      <p:sp>
        <p:nvSpPr>
          <p:cNvPr id="138" name="Google Shape;138;p22"/>
          <p:cNvSpPr txBox="1"/>
          <p:nvPr>
            <p:ph idx="1" type="body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Eg   k=1522756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            let us take the size of each part is 2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chopping: 01	52	27	56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		10+52+72+56=190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here we got 3 bit address but we require 2 bit then discard left most bit.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Then we get 90.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fold boundary</a:t>
            </a:r>
            <a:endParaRPr/>
          </a:p>
        </p:txBody>
      </p:sp>
      <p:sp>
        <p:nvSpPr>
          <p:cNvPr id="144" name="Google Shape;144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Eg   k=1522756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            let us take the size of each part is 2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chopping: 01	52	27	56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		10+52+27+65=154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here we got 3 bit address but we require 2 bit then discard left most bit.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Then we get 54.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/>
          <p:nvPr>
            <p:ph type="title"/>
          </p:nvPr>
        </p:nvSpPr>
        <p:spPr>
          <a:xfrm>
            <a:off x="457200" y="274638"/>
            <a:ext cx="8229600" cy="944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Digit analysis method</a:t>
            </a:r>
            <a:endParaRPr/>
          </a:p>
        </p:txBody>
      </p:sp>
      <p:sp>
        <p:nvSpPr>
          <p:cNvPr id="150" name="Google Shape;150;p24"/>
          <p:cNvSpPr txBox="1"/>
          <p:nvPr>
            <p:ph idx="1" type="body"/>
          </p:nvPr>
        </p:nvSpPr>
        <p:spPr>
          <a:xfrm>
            <a:off x="457200" y="1295400"/>
            <a:ext cx="8229600" cy="4830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1 the basic idea of this hashing function is to find address by extracting  or shifting the extracted digits  or bits of the original key.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For example: k=6732541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	6	</a:t>
            </a:r>
            <a:r>
              <a:rPr lang="en-US">
                <a:solidFill>
                  <a:srgbClr val="FF0000"/>
                </a:solidFill>
              </a:rPr>
              <a:t>7</a:t>
            </a:r>
            <a:r>
              <a:rPr lang="en-US"/>
              <a:t>	3	</a:t>
            </a:r>
            <a:r>
              <a:rPr lang="en-US">
                <a:solidFill>
                  <a:srgbClr val="FF0000"/>
                </a:solidFill>
              </a:rPr>
              <a:t>2</a:t>
            </a:r>
            <a:r>
              <a:rPr lang="en-US"/>
              <a:t>	5	</a:t>
            </a:r>
            <a:r>
              <a:rPr lang="en-US">
                <a:solidFill>
                  <a:srgbClr val="FF0000"/>
                </a:solidFill>
              </a:rPr>
              <a:t>4</a:t>
            </a:r>
            <a:r>
              <a:rPr lang="en-US"/>
              <a:t>	1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                   724 = 427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H(6732541)=427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/>
          <p:nvPr>
            <p:ph type="title"/>
          </p:nvPr>
        </p:nvSpPr>
        <p:spPr>
          <a:xfrm>
            <a:off x="457200" y="274638"/>
            <a:ext cx="8229600" cy="944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Collision Resolution Techniques</a:t>
            </a:r>
            <a:endParaRPr/>
          </a:p>
        </p:txBody>
      </p:sp>
      <p:sp>
        <p:nvSpPr>
          <p:cNvPr id="156" name="Google Shape;156;p25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eriod"/>
            </a:pPr>
            <a:r>
              <a:rPr lang="en-US"/>
              <a:t>A collision occurs when a hash function produces an address for a key and that address is already occupied .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2. Collision resolution techniques are classified into three types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-&gt; Open addressing or closed hashing 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-&gt; Chaining or linked list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	-&gt; Bucket hashing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1.Open addressing or closed hashing</a:t>
            </a:r>
            <a:endParaRPr/>
          </a:p>
        </p:txBody>
      </p:sp>
      <p:sp>
        <p:nvSpPr>
          <p:cNvPr id="162" name="Google Shape;162;p26"/>
          <p:cNvSpPr txBox="1"/>
          <p:nvPr>
            <p:ph idx="1" type="body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Open addressing is divided into three types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1 linear probing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2 Quadratic probing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3 Double hashing or Rehashing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/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linear probing</a:t>
            </a:r>
            <a:endParaRPr/>
          </a:p>
        </p:txBody>
      </p:sp>
      <p:sp>
        <p:nvSpPr>
          <p:cNvPr id="168" name="Google Shape;168;p27"/>
          <p:cNvSpPr txBox="1"/>
          <p:nvPr>
            <p:ph idx="1" type="body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1 In this method when collision is occurs the key is placed is in the next available location.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2 If empty location is not found ,till the end of the table then again search for empty location from starting of the table.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/>
          <p:nvPr>
            <p:ph type="title"/>
          </p:nvPr>
        </p:nvSpPr>
        <p:spPr>
          <a:xfrm>
            <a:off x="457200" y="274638"/>
            <a:ext cx="8229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174" name="Google Shape;174;p28"/>
          <p:cNvSpPr txBox="1"/>
          <p:nvPr>
            <p:ph idx="1" type="body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let us consider the size of hash table is 5 and the keys are 3,9,8,6,4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H(3)=3%5=3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H(9)=9%5=4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H(8)=8%5=3(collision)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H(6)=6%5=1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H(4)=4%5=4(collision)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graphicFrame>
        <p:nvGraphicFramePr>
          <p:cNvPr id="175" name="Google Shape;175;p28"/>
          <p:cNvGraphicFramePr/>
          <p:nvPr/>
        </p:nvGraphicFramePr>
        <p:xfrm>
          <a:off x="5715000" y="16002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{351F1CE9-F59D-45F4-8543-23AFE7044BA8}</a:tableStyleId>
              </a:tblPr>
              <a:tblGrid>
                <a:gridCol w="952500"/>
                <a:gridCol w="952500"/>
              </a:tblGrid>
              <a:tr h="47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index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key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7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7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7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61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Quadratic probing</a:t>
            </a:r>
            <a:endParaRPr/>
          </a:p>
        </p:txBody>
      </p:sp>
      <p:sp>
        <p:nvSpPr>
          <p:cNvPr id="181" name="Google Shape;181;p29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Let consider a hashing function h(k)=k mod m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If collision occurs with the above hashing function then consider another hashing function hi(k)=(k+i2) mod m, where i=0,1,2,..n.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Example </a:t>
            </a:r>
            <a:endParaRPr/>
          </a:p>
        </p:txBody>
      </p:sp>
      <p:sp>
        <p:nvSpPr>
          <p:cNvPr id="187" name="Google Shape;187;p30"/>
          <p:cNvSpPr txBox="1"/>
          <p:nvPr>
            <p:ph idx="1" type="body"/>
          </p:nvPr>
        </p:nvSpPr>
        <p:spPr>
          <a:xfrm>
            <a:off x="457200" y="838200"/>
            <a:ext cx="8458200" cy="5287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let us consider the size of hash table is 10 and the keys are 37,90,55,22,11,17,49,87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H(37)=37%10=7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H(90)=90%10=0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H(45)=45%10=5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H(22)=22%10=2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H(11)=11%10=1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en-US">
                <a:solidFill>
                  <a:srgbClr val="FF0000"/>
                </a:solidFill>
              </a:rPr>
              <a:t>H(17)=17%10=7(collision)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en-US">
                <a:solidFill>
                  <a:srgbClr val="FF0000"/>
                </a:solidFill>
              </a:rPr>
              <a:t>Hi(k)=(k+i2) mod m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en-US">
                <a:solidFill>
                  <a:srgbClr val="FF0000"/>
                </a:solidFill>
              </a:rPr>
              <a:t>H1(17)=(17+1)%10=18%10=8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H(49)=49%10=9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graphicFrame>
        <p:nvGraphicFramePr>
          <p:cNvPr id="188" name="Google Shape;188;p30"/>
          <p:cNvGraphicFramePr/>
          <p:nvPr/>
        </p:nvGraphicFramePr>
        <p:xfrm>
          <a:off x="6553200" y="1397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{351F1CE9-F59D-45F4-8543-23AFE7044BA8}</a:tableStyleId>
              </a:tblPr>
              <a:tblGrid>
                <a:gridCol w="762000"/>
                <a:gridCol w="762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index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key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90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11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22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55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7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37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17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49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Double hashing or Rehashing</a:t>
            </a:r>
            <a:endParaRPr/>
          </a:p>
        </p:txBody>
      </p:sp>
      <p:sp>
        <p:nvSpPr>
          <p:cNvPr id="194" name="Google Shape;194;p31"/>
          <p:cNvSpPr txBox="1"/>
          <p:nvPr>
            <p:ph idx="1" type="body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Let consider a hashing function h(k)=k mod m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If collision occurs with the above hashing function then consider another hashing function hi(k)=m-(k mod m), where i=0,1,2,..n.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Where m is a prime number less than table size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2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200" name="Google Shape;200;p32"/>
          <p:cNvSpPr txBox="1"/>
          <p:nvPr>
            <p:ph idx="1" type="body"/>
          </p:nvPr>
        </p:nvSpPr>
        <p:spPr>
          <a:xfrm>
            <a:off x="457200" y="990600"/>
            <a:ext cx="8229600" cy="513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let us consider the size of hash table is 10 and the keys are 37,90,45,22,17,49,55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H(37)=37%10=7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H(90)=90%10=0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H(45)=45%10=5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H(22)=22%10=2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en-US">
                <a:solidFill>
                  <a:srgbClr val="FF0000"/>
                </a:solidFill>
              </a:rPr>
              <a:t>H(17)=17%10=7(collision)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hi(k)=m-(k mod m), 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en-US">
                <a:solidFill>
                  <a:srgbClr val="FF0000"/>
                </a:solidFill>
              </a:rPr>
              <a:t>H1(17)=7-(17%7)=7-3=4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H(49)=49%10=9</a:t>
            </a:r>
            <a:endParaRPr/>
          </a:p>
        </p:txBody>
      </p:sp>
      <p:graphicFrame>
        <p:nvGraphicFramePr>
          <p:cNvPr id="201" name="Google Shape;201;p32"/>
          <p:cNvGraphicFramePr/>
          <p:nvPr/>
        </p:nvGraphicFramePr>
        <p:xfrm>
          <a:off x="6248400" y="14478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{351F1CE9-F59D-45F4-8543-23AFE7044BA8}</a:tableStyleId>
              </a:tblPr>
              <a:tblGrid>
                <a:gridCol w="723900"/>
                <a:gridCol w="723900"/>
              </a:tblGrid>
              <a:tr h="345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index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key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45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90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45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45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22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45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45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17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45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45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45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45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7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37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45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45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49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3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2.Chaining or linked list</a:t>
            </a:r>
            <a:endParaRPr/>
          </a:p>
        </p:txBody>
      </p:sp>
      <p:sp>
        <p:nvSpPr>
          <p:cNvPr id="207" name="Google Shape;207;p33"/>
          <p:cNvSpPr txBox="1"/>
          <p:nvPr>
            <p:ph idx="1" type="body"/>
          </p:nvPr>
        </p:nvSpPr>
        <p:spPr>
          <a:xfrm>
            <a:off x="457200" y="990600"/>
            <a:ext cx="8458200" cy="513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let us consider the size of hash table is 10 and the keys are 13,27,43,65,23,37,89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H(13)=13%10=3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H(27)=27%10=7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H(43)=43%10=3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H(65)=65%10=5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H(23)=23%10=3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H(37)=37%10=7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graphicFrame>
        <p:nvGraphicFramePr>
          <p:cNvPr id="208" name="Google Shape;208;p33"/>
          <p:cNvGraphicFramePr/>
          <p:nvPr/>
        </p:nvGraphicFramePr>
        <p:xfrm>
          <a:off x="4267200" y="22098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{351F1CE9-F59D-45F4-8543-23AFE7044BA8}</a:tableStyleId>
              </a:tblPr>
              <a:tblGrid>
                <a:gridCol w="762000"/>
                <a:gridCol w="762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index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key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7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09" name="Google Shape;209;p33"/>
          <p:cNvSpPr/>
          <p:nvPr/>
        </p:nvSpPr>
        <p:spPr>
          <a:xfrm>
            <a:off x="6248400" y="3810000"/>
            <a:ext cx="4572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0" name="Google Shape;210;p33"/>
          <p:cNvCxnSpPr>
            <a:endCxn id="209" idx="1"/>
          </p:cNvCxnSpPr>
          <p:nvPr/>
        </p:nvCxnSpPr>
        <p:spPr>
          <a:xfrm>
            <a:off x="5562600" y="3960900"/>
            <a:ext cx="685800" cy="15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11" name="Google Shape;211;p33"/>
          <p:cNvSpPr/>
          <p:nvPr/>
        </p:nvSpPr>
        <p:spPr>
          <a:xfrm>
            <a:off x="6629400" y="3810000"/>
            <a:ext cx="3048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33"/>
          <p:cNvSpPr/>
          <p:nvPr/>
        </p:nvSpPr>
        <p:spPr>
          <a:xfrm>
            <a:off x="6019800" y="5257800"/>
            <a:ext cx="457200" cy="2286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27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33"/>
          <p:cNvSpPr/>
          <p:nvPr/>
        </p:nvSpPr>
        <p:spPr>
          <a:xfrm>
            <a:off x="6477000" y="5257800"/>
            <a:ext cx="457200" cy="2286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4" name="Google Shape;214;p33"/>
          <p:cNvCxnSpPr>
            <a:endCxn id="212" idx="1"/>
          </p:cNvCxnSpPr>
          <p:nvPr/>
        </p:nvCxnSpPr>
        <p:spPr>
          <a:xfrm flipH="1" rot="10800000">
            <a:off x="5638800" y="5372100"/>
            <a:ext cx="381000" cy="381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15" name="Google Shape;215;p33"/>
          <p:cNvSpPr/>
          <p:nvPr/>
        </p:nvSpPr>
        <p:spPr>
          <a:xfrm>
            <a:off x="7239000" y="3886200"/>
            <a:ext cx="609600" cy="2286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43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33"/>
          <p:cNvSpPr/>
          <p:nvPr/>
        </p:nvSpPr>
        <p:spPr>
          <a:xfrm>
            <a:off x="7772400" y="3886200"/>
            <a:ext cx="304800" cy="2286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7" name="Google Shape;217;p33"/>
          <p:cNvCxnSpPr>
            <a:stCxn id="211" idx="3"/>
            <a:endCxn id="215" idx="1"/>
          </p:cNvCxnSpPr>
          <p:nvPr/>
        </p:nvCxnSpPr>
        <p:spPr>
          <a:xfrm>
            <a:off x="6934200" y="3962400"/>
            <a:ext cx="304800" cy="381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18" name="Google Shape;218;p33"/>
          <p:cNvSpPr/>
          <p:nvPr/>
        </p:nvSpPr>
        <p:spPr>
          <a:xfrm>
            <a:off x="6096000" y="4495800"/>
            <a:ext cx="5334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65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6629400" y="4495800"/>
            <a:ext cx="381000" cy="3048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0" name="Google Shape;220;p33"/>
          <p:cNvCxnSpPr>
            <a:endCxn id="218" idx="1"/>
          </p:cNvCxnSpPr>
          <p:nvPr/>
        </p:nvCxnSpPr>
        <p:spPr>
          <a:xfrm>
            <a:off x="5638800" y="4646700"/>
            <a:ext cx="457200" cy="15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21" name="Google Shape;221;p33"/>
          <p:cNvSpPr/>
          <p:nvPr/>
        </p:nvSpPr>
        <p:spPr>
          <a:xfrm>
            <a:off x="8229600" y="3886200"/>
            <a:ext cx="533400" cy="2286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23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686800" y="3886200"/>
            <a:ext cx="228600" cy="2286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3" name="Google Shape;223;p33"/>
          <p:cNvCxnSpPr>
            <a:stCxn id="216" idx="3"/>
            <a:endCxn id="221" idx="1"/>
          </p:cNvCxnSpPr>
          <p:nvPr/>
        </p:nvCxnSpPr>
        <p:spPr>
          <a:xfrm>
            <a:off x="8077200" y="4000500"/>
            <a:ext cx="1524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24" name="Google Shape;224;p33"/>
          <p:cNvSpPr/>
          <p:nvPr/>
        </p:nvSpPr>
        <p:spPr>
          <a:xfrm>
            <a:off x="7086600" y="5257800"/>
            <a:ext cx="457200" cy="2286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37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7543800" y="5257800"/>
            <a:ext cx="381000" cy="2286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6" name="Google Shape;226;p33"/>
          <p:cNvCxnSpPr>
            <a:stCxn id="213" idx="3"/>
            <a:endCxn id="224" idx="1"/>
          </p:cNvCxnSpPr>
          <p:nvPr/>
        </p:nvCxnSpPr>
        <p:spPr>
          <a:xfrm>
            <a:off x="6934200" y="5372100"/>
            <a:ext cx="1524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Bucket hashing</a:t>
            </a:r>
            <a:endParaRPr/>
          </a:p>
        </p:txBody>
      </p:sp>
      <p:sp>
        <p:nvSpPr>
          <p:cNvPr id="232" name="Google Shape;232;p34"/>
          <p:cNvSpPr txBox="1"/>
          <p:nvPr>
            <p:ph idx="1" type="body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In bucket hashing a slot of hash table is divided into buckets B, with each bucket consisting n/B slots.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5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238" name="Google Shape;238;p35"/>
          <p:cNvSpPr txBox="1"/>
          <p:nvPr>
            <p:ph idx="1" type="body"/>
          </p:nvPr>
        </p:nvSpPr>
        <p:spPr>
          <a:xfrm>
            <a:off x="457200" y="990600"/>
            <a:ext cx="8229600" cy="513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let us consider the size of hash table is 20 and the keys are 20,22,10,30,40,50. and B=5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H(20)=20%20=0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H(22)=22%20=2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H(10)=10%20=10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H(30)=30%20=10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H(40)=40%20=0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H(50)=50%20=10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graphicFrame>
        <p:nvGraphicFramePr>
          <p:cNvPr id="239" name="Google Shape;239;p35"/>
          <p:cNvGraphicFramePr/>
          <p:nvPr/>
        </p:nvGraphicFramePr>
        <p:xfrm>
          <a:off x="4724400" y="20574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{351F1CE9-F59D-45F4-8543-23AFE7044BA8}</a:tableStyleId>
              </a:tblPr>
              <a:tblGrid>
                <a:gridCol w="731525"/>
                <a:gridCol w="731525"/>
                <a:gridCol w="731525"/>
                <a:gridCol w="731525"/>
                <a:gridCol w="7315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index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22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19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