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533400" y="228601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Linear search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457200" y="1066800"/>
            <a:ext cx="83058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Linear search is a very simple search algorithm. 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In this type of search, a sequential search is made over all items one by one. 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Every item is checked and if a match is found then that particular item is returned, otherwise the search continues till the end of the data collection.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The best case time complexity of linear search is O(1)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The worst case time complexity of linear search is O(n)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Algorithm(arrays)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990600"/>
            <a:ext cx="8229600" cy="559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1: Set i to 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2: if i &gt;= n then go to step 7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3: if A[i] == K then go to step 6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4: Set i to i + 1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5: Go to Step 2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6: Print Element K Found at index i and go to step 8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Step 7: Print element not found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Step 8: Exit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Algorithm(linked list)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066800"/>
            <a:ext cx="8229600" cy="505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 ptr=header-&gt;link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2 flag=false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3 while(ptr!=NULL and flag==false)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4 if(ptr-&gt;data==key)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5"/>
            </a:pPr>
            <a:r>
              <a:rPr lang="en-US"/>
              <a:t>flag=True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5"/>
            </a:pPr>
            <a:r>
              <a:rPr lang="en-US"/>
              <a:t>Else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5"/>
            </a:pPr>
            <a:r>
              <a:rPr lang="en-US"/>
              <a:t>ptr=ptr-&gt;link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5"/>
            </a:pPr>
            <a:r>
              <a:rPr lang="en-US"/>
              <a:t>End if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5"/>
            </a:pPr>
            <a:r>
              <a:rPr lang="en-US"/>
              <a:t>End while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10 if(flag==True)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11"/>
            </a:pPr>
            <a:r>
              <a:rPr lang="en-US"/>
              <a:t>Print “search is successful”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11"/>
            </a:pPr>
            <a:r>
              <a:rPr lang="en-US"/>
              <a:t>Else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11"/>
            </a:pPr>
            <a:r>
              <a:rPr lang="en-US"/>
              <a:t>print” search is unsuccessful”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lain" startAt="11"/>
            </a:pPr>
            <a:r>
              <a:rPr lang="en-US"/>
              <a:t>End if</a:t>
            </a:r>
            <a:endParaRPr/>
          </a:p>
          <a:p>
            <a:pPr indent="-514350" lvl="0" marL="5143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15 stop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