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</p:sldIdLst>
  <p:sldSz cy="7556500" cx="10693400"/>
  <p:notesSz cx="7772400" cy="10058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slide" Target="slides/slide145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1.xml"/><Relationship Id="rId148" Type="http://schemas.openxmlformats.org/officeDocument/2006/relationships/slide" Target="slides/slide143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154" Type="http://schemas.openxmlformats.org/officeDocument/2006/relationships/slide" Target="slides/slide149.xml"/><Relationship Id="rId58" Type="http://schemas.openxmlformats.org/officeDocument/2006/relationships/slide" Target="slides/slide53.xml"/><Relationship Id="rId153" Type="http://schemas.openxmlformats.org/officeDocument/2006/relationships/slide" Target="slides/slide148.xml"/><Relationship Id="rId152" Type="http://schemas.openxmlformats.org/officeDocument/2006/relationships/slide" Target="slides/slide147.xml"/><Relationship Id="rId151" Type="http://schemas.openxmlformats.org/officeDocument/2006/relationships/slide" Target="slides/slide146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12" type="sldNum"/>
          </p:nvPr>
        </p:nvSpPr>
        <p:spPr>
          <a:xfrm>
            <a:off x="4398962" y="9555162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" name="Google Shape;4;n"/>
          <p:cNvSpPr/>
          <p:nvPr>
            <p:ph idx="2" type="sldImg"/>
          </p:nvPr>
        </p:nvSpPr>
        <p:spPr>
          <a:xfrm>
            <a:off x="533400" y="763587"/>
            <a:ext cx="6702425" cy="37703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" name="Google Shape;5;n"/>
          <p:cNvSpPr txBox="1"/>
          <p:nvPr>
            <p:ph idx="1" type="body"/>
          </p:nvPr>
        </p:nvSpPr>
        <p:spPr>
          <a:xfrm>
            <a:off x="777875" y="4776787"/>
            <a:ext cx="6216650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3" type="hdr"/>
          </p:nvPr>
        </p:nvSpPr>
        <p:spPr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0" type="dt"/>
          </p:nvPr>
        </p:nvSpPr>
        <p:spPr>
          <a:xfrm>
            <a:off x="4398962" y="0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1" type="ftr"/>
          </p:nvPr>
        </p:nvSpPr>
        <p:spPr>
          <a:xfrm>
            <a:off x="0" y="9555162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n"/>
          <p:cNvSpPr txBox="1"/>
          <p:nvPr>
            <p:ph idx="4" type="sldNum"/>
          </p:nvPr>
        </p:nvSpPr>
        <p:spPr>
          <a:xfrm>
            <a:off x="4398962" y="9555162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" name="Google Shape;24;p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5" name="Google Shape;145;p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0" name="Google Shape;150;p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5" name="Google Shape;155;p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0" name="Google Shape;170;p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0" name="Google Shape;180;p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5" name="Google Shape;185;p1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0" name="Google Shape;190;p1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0" name="Google Shape;200;p1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5" name="Google Shape;205;p1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0" name="Google Shape;210;p1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5" name="Google Shape;215;p1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0" name="Google Shape;220;p1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5" name="Google Shape;225;p1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0" name="Google Shape;230;p1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5" name="Google Shape;235;p2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0" name="Google Shape;240;p2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5" name="Google Shape;245;p2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0" name="Google Shape;250;p2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5" name="Google Shape;255;p2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0" name="Google Shape;260;p2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5" name="Google Shape;265;p2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0" name="Google Shape;270;p2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5" name="Google Shape;275;p2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0" name="Google Shape;280;p2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5" name="Google Shape;285;p3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0" name="Google Shape;290;p3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5" name="Google Shape;295;p3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0" name="Google Shape;300;p3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5" name="Google Shape;305;p3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0" name="Google Shape;310;p3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5" name="Google Shape;315;p3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0" name="Google Shape;320;p3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5" name="Google Shape;325;p3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0" name="Google Shape;330;p3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5" name="Google Shape;335;p4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0" name="Google Shape;340;p4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5" name="Google Shape;345;p4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0" name="Google Shape;350;p4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5" name="Google Shape;355;p4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0" name="Google Shape;360;p4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5" name="Google Shape;365;p4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70" name="Google Shape;370;p4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75" name="Google Shape;375;p4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80" name="Google Shape;380;p4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85" name="Google Shape;385;p5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90" name="Google Shape;390;p5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95" name="Google Shape;395;p5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00" name="Google Shape;400;p5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05" name="Google Shape;405;p5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10" name="Google Shape;410;p5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15" name="Google Shape;415;p5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20" name="Google Shape;420;p5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25" name="Google Shape;425;p5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30" name="Google Shape;430;p5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35" name="Google Shape;435;p6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40" name="Google Shape;440;p6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45" name="Google Shape;445;p6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50" name="Google Shape;450;p6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55" name="Google Shape;455;p6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60" name="Google Shape;460;p6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65" name="Google Shape;465;p6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70" name="Google Shape;470;p6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75" name="Google Shape;475;p6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80" name="Google Shape;480;p6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85" name="Google Shape;485;p7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7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90" name="Google Shape;490;p7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95" name="Google Shape;495;p7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7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00" name="Google Shape;500;p7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7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05" name="Google Shape;505;p7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0" name="Google Shape;510;p7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5" name="Google Shape;515;p7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20" name="Google Shape;520;p7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25" name="Google Shape;525;p7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30" name="Google Shape;530;p7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8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35" name="Google Shape;535;p8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8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40" name="Google Shape;540;p8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8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45" name="Google Shape;545;p8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50" name="Google Shape;550;p8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55" name="Google Shape;555;p8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8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60" name="Google Shape;560;p8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8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65" name="Google Shape;565;p8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8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70" name="Google Shape;570;p8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8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75" name="Google Shape;575;p8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8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80" name="Google Shape;580;p8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9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85" name="Google Shape;585;p9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9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90" name="Google Shape;590;p9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9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95" name="Google Shape;595;p9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9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0" name="Google Shape;600;p9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9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5" name="Google Shape;605;p9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9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10" name="Google Shape;610;p9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9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15" name="Google Shape;615;p9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9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0" name="Google Shape;620;p9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9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5" name="Google Shape;625;p9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9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30" name="Google Shape;630;p9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0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35" name="Google Shape;635;p10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0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40" name="Google Shape;640;p10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0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45" name="Google Shape;645;p10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0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0" name="Google Shape;650;p10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0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5" name="Google Shape;655;p10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0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60" name="Google Shape;660;p10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0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65" name="Google Shape;665;p10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0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70" name="Google Shape;670;p10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0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74" name="Google Shape;674;p10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0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78" name="Google Shape;678;p10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11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82" name="Google Shape;682;p11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1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86" name="Google Shape;686;p11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1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0" name="Google Shape;690;p11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1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4" name="Google Shape;694;p11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1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8" name="Google Shape;698;p11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1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02" name="Google Shape;702;p11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11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06" name="Google Shape;706;p11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1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10" name="Google Shape;710;p11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14" name="Google Shape;714;p11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11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18" name="Google Shape;718;p11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2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22" name="Google Shape;722;p12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2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26" name="Google Shape;726;p12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12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30" name="Google Shape;730;p12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2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34" name="Google Shape;734;p12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2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38" name="Google Shape;738;p12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12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42" name="Google Shape;742;p12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2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46" name="Google Shape;746;p12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12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50" name="Google Shape;750;p12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12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54" name="Google Shape;754;p12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2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58" name="Google Shape;758;p12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3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62" name="Google Shape;762;p13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3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66" name="Google Shape;766;p13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3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70" name="Google Shape;770;p13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3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74" name="Google Shape;774;p13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13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78" name="Google Shape;778;p13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3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82" name="Google Shape;782;p13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3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86" name="Google Shape;786;p13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3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0" name="Google Shape;790;p13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3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4" name="Google Shape;794;p13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3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8" name="Google Shape;798;p13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4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02" name="Google Shape;802;p14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14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06" name="Google Shape;806;p14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14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0" name="Google Shape;810;p14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4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4" name="Google Shape;814;p14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14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8" name="Google Shape;818;p14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4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22" name="Google Shape;822;p14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4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26" name="Google Shape;826;p14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4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30" name="Google Shape;830;p14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4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34" name="Google Shape;834;p14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4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38" name="Google Shape;838;p14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title"/>
          </p:nvPr>
        </p:nvSpPr>
        <p:spPr>
          <a:xfrm>
            <a:off x="534987" y="301625"/>
            <a:ext cx="9621837" cy="1260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body"/>
          </p:nvPr>
        </p:nvSpPr>
        <p:spPr>
          <a:xfrm>
            <a:off x="534987" y="1768475"/>
            <a:ext cx="9621837" cy="4379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850">
            <a:noAutofit/>
          </a:bodyPr>
          <a:lstStyle>
            <a:lvl1pPr indent="-228600" lvl="0" marL="457200" algn="l">
              <a:lnSpc>
                <a:spcPct val="8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8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8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8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7699375" y="7027862"/>
            <a:ext cx="2457450" cy="3762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/>
          <p:nvPr/>
        </p:nvSpPr>
        <p:spPr>
          <a:xfrm>
            <a:off x="3635375" y="7027862"/>
            <a:ext cx="3421062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534987" y="7027862"/>
            <a:ext cx="245903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7699375" y="7027862"/>
            <a:ext cx="2457450" cy="3762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 txBox="1"/>
          <p:nvPr>
            <p:ph type="title"/>
          </p:nvPr>
        </p:nvSpPr>
        <p:spPr>
          <a:xfrm>
            <a:off x="534987" y="301625"/>
            <a:ext cx="9621837" cy="1260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" type="body"/>
          </p:nvPr>
        </p:nvSpPr>
        <p:spPr>
          <a:xfrm>
            <a:off x="534987" y="1768475"/>
            <a:ext cx="9621837" cy="4379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850">
            <a:noAutofit/>
          </a:bodyPr>
          <a:lstStyle>
            <a:lvl1pPr indent="-228600" lvl="0" marL="457200" marR="0" rtl="0" algn="l">
              <a:lnSpc>
                <a:spcPct val="8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8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8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8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3.png"/><Relationship Id="rId42" Type="http://schemas.openxmlformats.org/officeDocument/2006/relationships/image" Target="../media/image53.png"/><Relationship Id="rId41" Type="http://schemas.openxmlformats.org/officeDocument/2006/relationships/image" Target="../media/image46.png"/><Relationship Id="rId44" Type="http://schemas.openxmlformats.org/officeDocument/2006/relationships/image" Target="../media/image28.png"/><Relationship Id="rId43" Type="http://schemas.openxmlformats.org/officeDocument/2006/relationships/image" Target="../media/image57.png"/><Relationship Id="rId46" Type="http://schemas.openxmlformats.org/officeDocument/2006/relationships/image" Target="../media/image38.png"/><Relationship Id="rId45" Type="http://schemas.openxmlformats.org/officeDocument/2006/relationships/image" Target="../media/image47.png"/><Relationship Id="rId107" Type="http://schemas.openxmlformats.org/officeDocument/2006/relationships/image" Target="../media/image116.png"/><Relationship Id="rId106" Type="http://schemas.openxmlformats.org/officeDocument/2006/relationships/image" Target="../media/image115.png"/><Relationship Id="rId105" Type="http://schemas.openxmlformats.org/officeDocument/2006/relationships/image" Target="../media/image106.png"/><Relationship Id="rId104" Type="http://schemas.openxmlformats.org/officeDocument/2006/relationships/image" Target="../media/image101.png"/><Relationship Id="rId109" Type="http://schemas.openxmlformats.org/officeDocument/2006/relationships/image" Target="../media/image105.png"/><Relationship Id="rId108" Type="http://schemas.openxmlformats.org/officeDocument/2006/relationships/image" Target="../media/image102.png"/><Relationship Id="rId48" Type="http://schemas.openxmlformats.org/officeDocument/2006/relationships/image" Target="../media/image39.png"/><Relationship Id="rId47" Type="http://schemas.openxmlformats.org/officeDocument/2006/relationships/image" Target="../media/image44.png"/><Relationship Id="rId49" Type="http://schemas.openxmlformats.org/officeDocument/2006/relationships/image" Target="../media/image42.png"/><Relationship Id="rId103" Type="http://schemas.openxmlformats.org/officeDocument/2006/relationships/image" Target="../media/image99.png"/><Relationship Id="rId102" Type="http://schemas.openxmlformats.org/officeDocument/2006/relationships/image" Target="../media/image93.png"/><Relationship Id="rId101" Type="http://schemas.openxmlformats.org/officeDocument/2006/relationships/image" Target="../media/image98.png"/><Relationship Id="rId100" Type="http://schemas.openxmlformats.org/officeDocument/2006/relationships/image" Target="../media/image112.png"/><Relationship Id="rId31" Type="http://schemas.openxmlformats.org/officeDocument/2006/relationships/image" Target="../media/image36.png"/><Relationship Id="rId30" Type="http://schemas.openxmlformats.org/officeDocument/2006/relationships/image" Target="../media/image22.png"/><Relationship Id="rId33" Type="http://schemas.openxmlformats.org/officeDocument/2006/relationships/image" Target="../media/image26.png"/><Relationship Id="rId32" Type="http://schemas.openxmlformats.org/officeDocument/2006/relationships/image" Target="../media/image18.png"/><Relationship Id="rId35" Type="http://schemas.openxmlformats.org/officeDocument/2006/relationships/image" Target="../media/image37.png"/><Relationship Id="rId34" Type="http://schemas.openxmlformats.org/officeDocument/2006/relationships/image" Target="../media/image52.png"/><Relationship Id="rId37" Type="http://schemas.openxmlformats.org/officeDocument/2006/relationships/image" Target="../media/image34.png"/><Relationship Id="rId36" Type="http://schemas.openxmlformats.org/officeDocument/2006/relationships/image" Target="../media/image35.png"/><Relationship Id="rId39" Type="http://schemas.openxmlformats.org/officeDocument/2006/relationships/image" Target="../media/image24.png"/><Relationship Id="rId38" Type="http://schemas.openxmlformats.org/officeDocument/2006/relationships/image" Target="../media/image30.png"/><Relationship Id="rId20" Type="http://schemas.openxmlformats.org/officeDocument/2006/relationships/image" Target="../media/image27.png"/><Relationship Id="rId22" Type="http://schemas.openxmlformats.org/officeDocument/2006/relationships/image" Target="../media/image29.png"/><Relationship Id="rId21" Type="http://schemas.openxmlformats.org/officeDocument/2006/relationships/image" Target="../media/image10.png"/><Relationship Id="rId24" Type="http://schemas.openxmlformats.org/officeDocument/2006/relationships/image" Target="../media/image21.png"/><Relationship Id="rId23" Type="http://schemas.openxmlformats.org/officeDocument/2006/relationships/image" Target="../media/image20.png"/><Relationship Id="rId26" Type="http://schemas.openxmlformats.org/officeDocument/2006/relationships/image" Target="../media/image17.png"/><Relationship Id="rId25" Type="http://schemas.openxmlformats.org/officeDocument/2006/relationships/image" Target="../media/image25.png"/><Relationship Id="rId28" Type="http://schemas.openxmlformats.org/officeDocument/2006/relationships/image" Target="../media/image31.png"/><Relationship Id="rId27" Type="http://schemas.openxmlformats.org/officeDocument/2006/relationships/image" Target="../media/image23.png"/><Relationship Id="rId29" Type="http://schemas.openxmlformats.org/officeDocument/2006/relationships/image" Target="../media/image32.png"/><Relationship Id="rId95" Type="http://schemas.openxmlformats.org/officeDocument/2006/relationships/image" Target="../media/image111.png"/><Relationship Id="rId94" Type="http://schemas.openxmlformats.org/officeDocument/2006/relationships/image" Target="../media/image89.png"/><Relationship Id="rId97" Type="http://schemas.openxmlformats.org/officeDocument/2006/relationships/image" Target="../media/image95.png"/><Relationship Id="rId96" Type="http://schemas.openxmlformats.org/officeDocument/2006/relationships/image" Target="../media/image80.png"/><Relationship Id="rId11" Type="http://schemas.openxmlformats.org/officeDocument/2006/relationships/image" Target="../media/image54.png"/><Relationship Id="rId99" Type="http://schemas.openxmlformats.org/officeDocument/2006/relationships/image" Target="../media/image82.png"/><Relationship Id="rId10" Type="http://schemas.openxmlformats.org/officeDocument/2006/relationships/image" Target="../media/image15.png"/><Relationship Id="rId98" Type="http://schemas.openxmlformats.org/officeDocument/2006/relationships/image" Target="../media/image92.png"/><Relationship Id="rId13" Type="http://schemas.openxmlformats.org/officeDocument/2006/relationships/image" Target="../media/image19.png"/><Relationship Id="rId12" Type="http://schemas.openxmlformats.org/officeDocument/2006/relationships/image" Target="../media/image1.png"/><Relationship Id="rId91" Type="http://schemas.openxmlformats.org/officeDocument/2006/relationships/image" Target="../media/image87.png"/><Relationship Id="rId90" Type="http://schemas.openxmlformats.org/officeDocument/2006/relationships/image" Target="../media/image75.png"/><Relationship Id="rId93" Type="http://schemas.openxmlformats.org/officeDocument/2006/relationships/image" Target="../media/image78.png"/><Relationship Id="rId92" Type="http://schemas.openxmlformats.org/officeDocument/2006/relationships/image" Target="../media/image91.png"/><Relationship Id="rId118" Type="http://schemas.openxmlformats.org/officeDocument/2006/relationships/image" Target="../media/image121.png"/><Relationship Id="rId117" Type="http://schemas.openxmlformats.org/officeDocument/2006/relationships/image" Target="../media/image103.png"/><Relationship Id="rId116" Type="http://schemas.openxmlformats.org/officeDocument/2006/relationships/image" Target="../media/image117.png"/><Relationship Id="rId115" Type="http://schemas.openxmlformats.org/officeDocument/2006/relationships/image" Target="../media/image100.png"/><Relationship Id="rId15" Type="http://schemas.openxmlformats.org/officeDocument/2006/relationships/image" Target="../media/image2.png"/><Relationship Id="rId110" Type="http://schemas.openxmlformats.org/officeDocument/2006/relationships/image" Target="../media/image126.png"/><Relationship Id="rId14" Type="http://schemas.openxmlformats.org/officeDocument/2006/relationships/image" Target="../media/image5.png"/><Relationship Id="rId17" Type="http://schemas.openxmlformats.org/officeDocument/2006/relationships/image" Target="../media/image6.png"/><Relationship Id="rId16" Type="http://schemas.openxmlformats.org/officeDocument/2006/relationships/image" Target="../media/image14.png"/><Relationship Id="rId19" Type="http://schemas.openxmlformats.org/officeDocument/2006/relationships/image" Target="../media/image4.png"/><Relationship Id="rId114" Type="http://schemas.openxmlformats.org/officeDocument/2006/relationships/image" Target="../media/image108.png"/><Relationship Id="rId18" Type="http://schemas.openxmlformats.org/officeDocument/2006/relationships/image" Target="../media/image7.png"/><Relationship Id="rId113" Type="http://schemas.openxmlformats.org/officeDocument/2006/relationships/image" Target="../media/image107.png"/><Relationship Id="rId112" Type="http://schemas.openxmlformats.org/officeDocument/2006/relationships/image" Target="../media/image109.png"/><Relationship Id="rId111" Type="http://schemas.openxmlformats.org/officeDocument/2006/relationships/image" Target="../media/image97.png"/><Relationship Id="rId84" Type="http://schemas.openxmlformats.org/officeDocument/2006/relationships/image" Target="../media/image81.png"/><Relationship Id="rId83" Type="http://schemas.openxmlformats.org/officeDocument/2006/relationships/image" Target="../media/image74.png"/><Relationship Id="rId86" Type="http://schemas.openxmlformats.org/officeDocument/2006/relationships/image" Target="../media/image70.png"/><Relationship Id="rId85" Type="http://schemas.openxmlformats.org/officeDocument/2006/relationships/image" Target="../media/image94.png"/><Relationship Id="rId88" Type="http://schemas.openxmlformats.org/officeDocument/2006/relationships/image" Target="../media/image104.png"/><Relationship Id="rId87" Type="http://schemas.openxmlformats.org/officeDocument/2006/relationships/image" Target="../media/image86.png"/><Relationship Id="rId89" Type="http://schemas.openxmlformats.org/officeDocument/2006/relationships/image" Target="../media/image85.png"/><Relationship Id="rId80" Type="http://schemas.openxmlformats.org/officeDocument/2006/relationships/image" Target="../media/image79.png"/><Relationship Id="rId82" Type="http://schemas.openxmlformats.org/officeDocument/2006/relationships/image" Target="../media/image88.png"/><Relationship Id="rId81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Relationship Id="rId7" Type="http://schemas.openxmlformats.org/officeDocument/2006/relationships/image" Target="../media/image16.png"/><Relationship Id="rId8" Type="http://schemas.openxmlformats.org/officeDocument/2006/relationships/image" Target="../media/image3.png"/><Relationship Id="rId73" Type="http://schemas.openxmlformats.org/officeDocument/2006/relationships/image" Target="../media/image65.png"/><Relationship Id="rId72" Type="http://schemas.openxmlformats.org/officeDocument/2006/relationships/image" Target="../media/image56.png"/><Relationship Id="rId75" Type="http://schemas.openxmlformats.org/officeDocument/2006/relationships/image" Target="../media/image71.png"/><Relationship Id="rId74" Type="http://schemas.openxmlformats.org/officeDocument/2006/relationships/image" Target="../media/image73.png"/><Relationship Id="rId77" Type="http://schemas.openxmlformats.org/officeDocument/2006/relationships/image" Target="../media/image69.png"/><Relationship Id="rId76" Type="http://schemas.openxmlformats.org/officeDocument/2006/relationships/image" Target="../media/image90.png"/><Relationship Id="rId79" Type="http://schemas.openxmlformats.org/officeDocument/2006/relationships/image" Target="../media/image77.png"/><Relationship Id="rId78" Type="http://schemas.openxmlformats.org/officeDocument/2006/relationships/image" Target="../media/image76.png"/><Relationship Id="rId71" Type="http://schemas.openxmlformats.org/officeDocument/2006/relationships/image" Target="../media/image84.png"/><Relationship Id="rId70" Type="http://schemas.openxmlformats.org/officeDocument/2006/relationships/image" Target="../media/image68.png"/><Relationship Id="rId62" Type="http://schemas.openxmlformats.org/officeDocument/2006/relationships/image" Target="../media/image55.png"/><Relationship Id="rId61" Type="http://schemas.openxmlformats.org/officeDocument/2006/relationships/image" Target="../media/image62.png"/><Relationship Id="rId64" Type="http://schemas.openxmlformats.org/officeDocument/2006/relationships/image" Target="../media/image63.png"/><Relationship Id="rId63" Type="http://schemas.openxmlformats.org/officeDocument/2006/relationships/image" Target="../media/image96.png"/><Relationship Id="rId66" Type="http://schemas.openxmlformats.org/officeDocument/2006/relationships/image" Target="../media/image72.png"/><Relationship Id="rId65" Type="http://schemas.openxmlformats.org/officeDocument/2006/relationships/image" Target="../media/image66.png"/><Relationship Id="rId68" Type="http://schemas.openxmlformats.org/officeDocument/2006/relationships/image" Target="../media/image61.png"/><Relationship Id="rId67" Type="http://schemas.openxmlformats.org/officeDocument/2006/relationships/image" Target="../media/image59.png"/><Relationship Id="rId60" Type="http://schemas.openxmlformats.org/officeDocument/2006/relationships/image" Target="../media/image60.png"/><Relationship Id="rId69" Type="http://schemas.openxmlformats.org/officeDocument/2006/relationships/image" Target="../media/image64.png"/><Relationship Id="rId51" Type="http://schemas.openxmlformats.org/officeDocument/2006/relationships/image" Target="../media/image51.png"/><Relationship Id="rId50" Type="http://schemas.openxmlformats.org/officeDocument/2006/relationships/image" Target="../media/image40.png"/><Relationship Id="rId53" Type="http://schemas.openxmlformats.org/officeDocument/2006/relationships/image" Target="../media/image41.png"/><Relationship Id="rId52" Type="http://schemas.openxmlformats.org/officeDocument/2006/relationships/image" Target="../media/image50.png"/><Relationship Id="rId55" Type="http://schemas.openxmlformats.org/officeDocument/2006/relationships/image" Target="../media/image45.png"/><Relationship Id="rId54" Type="http://schemas.openxmlformats.org/officeDocument/2006/relationships/image" Target="../media/image43.png"/><Relationship Id="rId57" Type="http://schemas.openxmlformats.org/officeDocument/2006/relationships/image" Target="../media/image49.png"/><Relationship Id="rId56" Type="http://schemas.openxmlformats.org/officeDocument/2006/relationships/image" Target="../media/image67.png"/><Relationship Id="rId59" Type="http://schemas.openxmlformats.org/officeDocument/2006/relationships/image" Target="../media/image58.png"/><Relationship Id="rId58" Type="http://schemas.openxmlformats.org/officeDocument/2006/relationships/image" Target="../media/image4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5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4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6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5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5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7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5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4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6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5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5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6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4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4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5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6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6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6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5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5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6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7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7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7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70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8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73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69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63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8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86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8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6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7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7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79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80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87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9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97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83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84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90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95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98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200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201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205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89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92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88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20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94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217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91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15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209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212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202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96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203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206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218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220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216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99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219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213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211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210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208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214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221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207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3"/>
          <p:cNvGrpSpPr/>
          <p:nvPr/>
        </p:nvGrpSpPr>
        <p:grpSpPr>
          <a:xfrm>
            <a:off x="76200" y="831850"/>
            <a:ext cx="10539413" cy="5867400"/>
            <a:chOff x="48" y="524"/>
            <a:chExt cx="6639" cy="3696"/>
          </a:xfrm>
        </p:grpSpPr>
        <p:pic>
          <p:nvPicPr>
            <p:cNvPr id="27" name="Google Shape;27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" y="524"/>
              <a:ext cx="6639" cy="36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85" y="1458"/>
              <a:ext cx="107" cy="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429" y="1441"/>
              <a:ext cx="147" cy="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593" y="1437"/>
              <a:ext cx="54" cy="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31;p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753" y="1437"/>
              <a:ext cx="71" cy="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32;p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13" y="1786"/>
              <a:ext cx="97" cy="1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863" y="1749"/>
              <a:ext cx="110" cy="1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34;p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728" y="1760"/>
              <a:ext cx="60" cy="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35;p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21" y="1756"/>
              <a:ext cx="63" cy="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923" y="1776"/>
              <a:ext cx="58" cy="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3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3015" y="1731"/>
              <a:ext cx="176" cy="1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38;p3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3216" y="1760"/>
              <a:ext cx="128" cy="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39;p3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3541" y="1757"/>
              <a:ext cx="42" cy="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3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4055" y="1730"/>
              <a:ext cx="59" cy="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3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4475" y="1710"/>
              <a:ext cx="142" cy="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Google Shape;42;p3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761" y="2316"/>
              <a:ext cx="138" cy="1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3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>
              <a:off x="924" y="2307"/>
              <a:ext cx="91" cy="1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Google Shape;44;p3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1253" y="2282"/>
              <a:ext cx="158" cy="1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45;p3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1435" y="2240"/>
              <a:ext cx="126" cy="1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3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1713" y="2308"/>
              <a:ext cx="121" cy="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47;p3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>
              <a:off x="1865" y="2335"/>
              <a:ext cx="51" cy="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3"/>
            <p:cNvPicPr preferRelativeResize="0"/>
            <p:nvPr/>
          </p:nvPicPr>
          <p:blipFill rotWithShape="1">
            <a:blip r:embed="rId24">
              <a:alphaModFix/>
            </a:blip>
            <a:srcRect b="0" l="0" r="0" t="0"/>
            <a:stretch/>
          </p:blipFill>
          <p:spPr>
            <a:xfrm>
              <a:off x="2158" y="2315"/>
              <a:ext cx="127" cy="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49;p3"/>
            <p:cNvPicPr preferRelativeResize="0"/>
            <p:nvPr/>
          </p:nvPicPr>
          <p:blipFill rotWithShape="1">
            <a:blip r:embed="rId25">
              <a:alphaModFix/>
            </a:blip>
            <a:srcRect b="0" l="0" r="0" t="0"/>
            <a:stretch/>
          </p:blipFill>
          <p:spPr>
            <a:xfrm>
              <a:off x="2547" y="2296"/>
              <a:ext cx="80" cy="1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50;p3"/>
            <p:cNvPicPr preferRelativeResize="0"/>
            <p:nvPr/>
          </p:nvPicPr>
          <p:blipFill rotWithShape="1">
            <a:blip r:embed="rId26">
              <a:alphaModFix/>
            </a:blip>
            <a:srcRect b="0" l="0" r="0" t="0"/>
            <a:stretch/>
          </p:blipFill>
          <p:spPr>
            <a:xfrm>
              <a:off x="2678" y="2348"/>
              <a:ext cx="67" cy="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3"/>
            <p:cNvPicPr preferRelativeResize="0"/>
            <p:nvPr/>
          </p:nvPicPr>
          <p:blipFill rotWithShape="1">
            <a:blip r:embed="rId27">
              <a:alphaModFix/>
            </a:blip>
            <a:srcRect b="0" l="0" r="0" t="0"/>
            <a:stretch/>
          </p:blipFill>
          <p:spPr>
            <a:xfrm>
              <a:off x="2875" y="2325"/>
              <a:ext cx="134" cy="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52;p3"/>
            <p:cNvPicPr preferRelativeResize="0"/>
            <p:nvPr/>
          </p:nvPicPr>
          <p:blipFill rotWithShape="1">
            <a:blip r:embed="rId28">
              <a:alphaModFix/>
            </a:blip>
            <a:srcRect b="0" l="0" r="0" t="0"/>
            <a:stretch/>
          </p:blipFill>
          <p:spPr>
            <a:xfrm>
              <a:off x="3043" y="2350"/>
              <a:ext cx="63" cy="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53;p3"/>
            <p:cNvPicPr preferRelativeResize="0"/>
            <p:nvPr/>
          </p:nvPicPr>
          <p:blipFill rotWithShape="1">
            <a:blip r:embed="rId29">
              <a:alphaModFix/>
            </a:blip>
            <a:srcRect b="0" l="0" r="0" t="0"/>
            <a:stretch/>
          </p:blipFill>
          <p:spPr>
            <a:xfrm>
              <a:off x="3300" y="2363"/>
              <a:ext cx="58" cy="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4;p3"/>
            <p:cNvPicPr preferRelativeResize="0"/>
            <p:nvPr/>
          </p:nvPicPr>
          <p:blipFill rotWithShape="1">
            <a:blip r:embed="rId30">
              <a:alphaModFix/>
            </a:blip>
            <a:srcRect b="0" l="0" r="0" t="0"/>
            <a:stretch/>
          </p:blipFill>
          <p:spPr>
            <a:xfrm>
              <a:off x="3372" y="2346"/>
              <a:ext cx="122" cy="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55;p3"/>
            <p:cNvPicPr preferRelativeResize="0"/>
            <p:nvPr/>
          </p:nvPicPr>
          <p:blipFill rotWithShape="1">
            <a:blip r:embed="rId31">
              <a:alphaModFix/>
            </a:blip>
            <a:srcRect b="0" l="0" r="0" t="0"/>
            <a:stretch/>
          </p:blipFill>
          <p:spPr>
            <a:xfrm>
              <a:off x="3557" y="2350"/>
              <a:ext cx="67" cy="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3"/>
            <p:cNvPicPr preferRelativeResize="0"/>
            <p:nvPr/>
          </p:nvPicPr>
          <p:blipFill rotWithShape="1">
            <a:blip r:embed="rId32">
              <a:alphaModFix/>
            </a:blip>
            <a:srcRect b="0" l="0" r="0" t="0"/>
            <a:stretch/>
          </p:blipFill>
          <p:spPr>
            <a:xfrm>
              <a:off x="4274" y="2305"/>
              <a:ext cx="139" cy="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3"/>
            <p:cNvPicPr preferRelativeResize="0"/>
            <p:nvPr/>
          </p:nvPicPr>
          <p:blipFill rotWithShape="1">
            <a:blip r:embed="rId33">
              <a:alphaModFix/>
            </a:blip>
            <a:srcRect b="0" l="0" r="0" t="0"/>
            <a:stretch/>
          </p:blipFill>
          <p:spPr>
            <a:xfrm>
              <a:off x="4429" y="2312"/>
              <a:ext cx="131" cy="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3"/>
            <p:cNvPicPr preferRelativeResize="0"/>
            <p:nvPr/>
          </p:nvPicPr>
          <p:blipFill rotWithShape="1">
            <a:blip r:embed="rId34">
              <a:alphaModFix/>
            </a:blip>
            <a:srcRect b="0" l="0" r="0" t="0"/>
            <a:stretch/>
          </p:blipFill>
          <p:spPr>
            <a:xfrm>
              <a:off x="4602" y="2303"/>
              <a:ext cx="235" cy="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3"/>
            <p:cNvPicPr preferRelativeResize="0"/>
            <p:nvPr/>
          </p:nvPicPr>
          <p:blipFill rotWithShape="1">
            <a:blip r:embed="rId35">
              <a:alphaModFix/>
            </a:blip>
            <a:srcRect b="0" l="0" r="0" t="0"/>
            <a:stretch/>
          </p:blipFill>
          <p:spPr>
            <a:xfrm>
              <a:off x="5202" y="2337"/>
              <a:ext cx="94" cy="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3"/>
            <p:cNvPicPr preferRelativeResize="0"/>
            <p:nvPr/>
          </p:nvPicPr>
          <p:blipFill rotWithShape="1">
            <a:blip r:embed="rId36">
              <a:alphaModFix/>
            </a:blip>
            <a:srcRect b="0" l="0" r="0" t="0"/>
            <a:stretch/>
          </p:blipFill>
          <p:spPr>
            <a:xfrm>
              <a:off x="5523" y="2341"/>
              <a:ext cx="76" cy="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3"/>
            <p:cNvPicPr preferRelativeResize="0"/>
            <p:nvPr/>
          </p:nvPicPr>
          <p:blipFill rotWithShape="1">
            <a:blip r:embed="rId37">
              <a:alphaModFix/>
            </a:blip>
            <a:srcRect b="0" l="0" r="0" t="0"/>
            <a:stretch/>
          </p:blipFill>
          <p:spPr>
            <a:xfrm>
              <a:off x="5612" y="2308"/>
              <a:ext cx="62" cy="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3"/>
            <p:cNvPicPr preferRelativeResize="0"/>
            <p:nvPr/>
          </p:nvPicPr>
          <p:blipFill rotWithShape="1">
            <a:blip r:embed="rId38">
              <a:alphaModFix/>
            </a:blip>
            <a:srcRect b="0" l="0" r="0" t="0"/>
            <a:stretch/>
          </p:blipFill>
          <p:spPr>
            <a:xfrm>
              <a:off x="5734" y="2320"/>
              <a:ext cx="62" cy="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3"/>
            <p:cNvPicPr preferRelativeResize="0"/>
            <p:nvPr/>
          </p:nvPicPr>
          <p:blipFill rotWithShape="1">
            <a:blip r:embed="rId39">
              <a:alphaModFix/>
            </a:blip>
            <a:srcRect b="0" l="0" r="0" t="0"/>
            <a:stretch/>
          </p:blipFill>
          <p:spPr>
            <a:xfrm>
              <a:off x="5941" y="2354"/>
              <a:ext cx="72" cy="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3"/>
            <p:cNvPicPr preferRelativeResize="0"/>
            <p:nvPr/>
          </p:nvPicPr>
          <p:blipFill rotWithShape="1">
            <a:blip r:embed="rId40">
              <a:alphaModFix/>
            </a:blip>
            <a:srcRect b="0" l="0" r="0" t="0"/>
            <a:stretch/>
          </p:blipFill>
          <p:spPr>
            <a:xfrm>
              <a:off x="6140" y="2304"/>
              <a:ext cx="92" cy="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3"/>
            <p:cNvPicPr preferRelativeResize="0"/>
            <p:nvPr/>
          </p:nvPicPr>
          <p:blipFill rotWithShape="1">
            <a:blip r:embed="rId41">
              <a:alphaModFix/>
            </a:blip>
            <a:srcRect b="0" l="0" r="0" t="0"/>
            <a:stretch/>
          </p:blipFill>
          <p:spPr>
            <a:xfrm>
              <a:off x="6399" y="2316"/>
              <a:ext cx="134" cy="1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3"/>
            <p:cNvPicPr preferRelativeResize="0"/>
            <p:nvPr/>
          </p:nvPicPr>
          <p:blipFill rotWithShape="1">
            <a:blip r:embed="rId42">
              <a:alphaModFix/>
            </a:blip>
            <a:srcRect b="0" l="0" r="0" t="0"/>
            <a:stretch/>
          </p:blipFill>
          <p:spPr>
            <a:xfrm>
              <a:off x="244" y="2685"/>
              <a:ext cx="83" cy="1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3"/>
            <p:cNvPicPr preferRelativeResize="0"/>
            <p:nvPr/>
          </p:nvPicPr>
          <p:blipFill rotWithShape="1">
            <a:blip r:embed="rId43">
              <a:alphaModFix/>
            </a:blip>
            <a:srcRect b="0" l="0" r="0" t="0"/>
            <a:stretch/>
          </p:blipFill>
          <p:spPr>
            <a:xfrm>
              <a:off x="572" y="2716"/>
              <a:ext cx="71" cy="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3"/>
            <p:cNvPicPr preferRelativeResize="0"/>
            <p:nvPr/>
          </p:nvPicPr>
          <p:blipFill rotWithShape="1">
            <a:blip r:embed="rId44">
              <a:alphaModFix/>
            </a:blip>
            <a:srcRect b="0" l="0" r="0" t="0"/>
            <a:stretch/>
          </p:blipFill>
          <p:spPr>
            <a:xfrm>
              <a:off x="884" y="2653"/>
              <a:ext cx="151" cy="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3"/>
            <p:cNvPicPr preferRelativeResize="0"/>
            <p:nvPr/>
          </p:nvPicPr>
          <p:blipFill rotWithShape="1">
            <a:blip r:embed="rId45">
              <a:alphaModFix/>
            </a:blip>
            <a:srcRect b="0" l="0" r="0" t="0"/>
            <a:stretch/>
          </p:blipFill>
          <p:spPr>
            <a:xfrm>
              <a:off x="1253" y="2657"/>
              <a:ext cx="114" cy="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3"/>
            <p:cNvPicPr preferRelativeResize="0"/>
            <p:nvPr/>
          </p:nvPicPr>
          <p:blipFill rotWithShape="1">
            <a:blip r:embed="rId46">
              <a:alphaModFix/>
            </a:blip>
            <a:srcRect b="0" l="0" r="0" t="0"/>
            <a:stretch/>
          </p:blipFill>
          <p:spPr>
            <a:xfrm>
              <a:off x="1456" y="2641"/>
              <a:ext cx="67" cy="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3"/>
            <p:cNvPicPr preferRelativeResize="0"/>
            <p:nvPr/>
          </p:nvPicPr>
          <p:blipFill rotWithShape="1">
            <a:blip r:embed="rId47">
              <a:alphaModFix/>
            </a:blip>
            <a:srcRect b="0" l="0" r="0" t="0"/>
            <a:stretch/>
          </p:blipFill>
          <p:spPr>
            <a:xfrm>
              <a:off x="1586" y="2607"/>
              <a:ext cx="89" cy="1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3"/>
            <p:cNvPicPr preferRelativeResize="0"/>
            <p:nvPr/>
          </p:nvPicPr>
          <p:blipFill rotWithShape="1">
            <a:blip r:embed="rId48">
              <a:alphaModFix/>
            </a:blip>
            <a:srcRect b="0" l="0" r="0" t="0"/>
            <a:stretch/>
          </p:blipFill>
          <p:spPr>
            <a:xfrm>
              <a:off x="1806" y="2598"/>
              <a:ext cx="152" cy="1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3"/>
            <p:cNvPicPr preferRelativeResize="0"/>
            <p:nvPr/>
          </p:nvPicPr>
          <p:blipFill rotWithShape="1">
            <a:blip r:embed="rId49">
              <a:alphaModFix/>
            </a:blip>
            <a:srcRect b="0" l="0" r="0" t="0"/>
            <a:stretch/>
          </p:blipFill>
          <p:spPr>
            <a:xfrm>
              <a:off x="1977" y="2628"/>
              <a:ext cx="48" cy="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3"/>
            <p:cNvPicPr preferRelativeResize="0"/>
            <p:nvPr/>
          </p:nvPicPr>
          <p:blipFill rotWithShape="1">
            <a:blip r:embed="rId50">
              <a:alphaModFix/>
            </a:blip>
            <a:srcRect b="0" l="0" r="0" t="0"/>
            <a:stretch/>
          </p:blipFill>
          <p:spPr>
            <a:xfrm>
              <a:off x="2258" y="2619"/>
              <a:ext cx="45" cy="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3"/>
            <p:cNvPicPr preferRelativeResize="0"/>
            <p:nvPr/>
          </p:nvPicPr>
          <p:blipFill rotWithShape="1">
            <a:blip r:embed="rId51">
              <a:alphaModFix/>
            </a:blip>
            <a:srcRect b="0" l="0" r="0" t="0"/>
            <a:stretch/>
          </p:blipFill>
          <p:spPr>
            <a:xfrm>
              <a:off x="2429" y="2605"/>
              <a:ext cx="122" cy="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3"/>
            <p:cNvPicPr preferRelativeResize="0"/>
            <p:nvPr/>
          </p:nvPicPr>
          <p:blipFill rotWithShape="1">
            <a:blip r:embed="rId52">
              <a:alphaModFix/>
            </a:blip>
            <a:srcRect b="0" l="0" r="0" t="0"/>
            <a:stretch/>
          </p:blipFill>
          <p:spPr>
            <a:xfrm>
              <a:off x="2623" y="2598"/>
              <a:ext cx="75" cy="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3"/>
            <p:cNvPicPr preferRelativeResize="0"/>
            <p:nvPr/>
          </p:nvPicPr>
          <p:blipFill rotWithShape="1">
            <a:blip r:embed="rId53">
              <a:alphaModFix/>
            </a:blip>
            <a:srcRect b="0" l="0" r="0" t="0"/>
            <a:stretch/>
          </p:blipFill>
          <p:spPr>
            <a:xfrm>
              <a:off x="2724" y="2592"/>
              <a:ext cx="39" cy="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3"/>
            <p:cNvPicPr preferRelativeResize="0"/>
            <p:nvPr/>
          </p:nvPicPr>
          <p:blipFill rotWithShape="1">
            <a:blip r:embed="rId54">
              <a:alphaModFix/>
            </a:blip>
            <a:srcRect b="0" l="0" r="0" t="0"/>
            <a:stretch/>
          </p:blipFill>
          <p:spPr>
            <a:xfrm>
              <a:off x="3082" y="2561"/>
              <a:ext cx="147" cy="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3"/>
            <p:cNvPicPr preferRelativeResize="0"/>
            <p:nvPr/>
          </p:nvPicPr>
          <p:blipFill rotWithShape="1">
            <a:blip r:embed="rId55">
              <a:alphaModFix/>
            </a:blip>
            <a:srcRect b="0" l="0" r="0" t="0"/>
            <a:stretch/>
          </p:blipFill>
          <p:spPr>
            <a:xfrm>
              <a:off x="3257" y="2582"/>
              <a:ext cx="65" cy="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3"/>
            <p:cNvPicPr preferRelativeResize="0"/>
            <p:nvPr/>
          </p:nvPicPr>
          <p:blipFill rotWithShape="1">
            <a:blip r:embed="rId56">
              <a:alphaModFix/>
            </a:blip>
            <a:srcRect b="0" l="0" r="0" t="0"/>
            <a:stretch/>
          </p:blipFill>
          <p:spPr>
            <a:xfrm>
              <a:off x="3343" y="2594"/>
              <a:ext cx="42" cy="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3"/>
            <p:cNvPicPr preferRelativeResize="0"/>
            <p:nvPr/>
          </p:nvPicPr>
          <p:blipFill rotWithShape="1">
            <a:blip r:embed="rId57">
              <a:alphaModFix/>
            </a:blip>
            <a:srcRect b="0" l="0" r="0" t="0"/>
            <a:stretch/>
          </p:blipFill>
          <p:spPr>
            <a:xfrm>
              <a:off x="3406" y="2552"/>
              <a:ext cx="210" cy="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3"/>
            <p:cNvPicPr preferRelativeResize="0"/>
            <p:nvPr/>
          </p:nvPicPr>
          <p:blipFill rotWithShape="1">
            <a:blip r:embed="rId58">
              <a:alphaModFix/>
            </a:blip>
            <a:srcRect b="0" l="0" r="0" t="0"/>
            <a:stretch/>
          </p:blipFill>
          <p:spPr>
            <a:xfrm>
              <a:off x="3641" y="2536"/>
              <a:ext cx="156" cy="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3"/>
            <p:cNvPicPr preferRelativeResize="0"/>
            <p:nvPr/>
          </p:nvPicPr>
          <p:blipFill rotWithShape="1">
            <a:blip r:embed="rId59">
              <a:alphaModFix/>
            </a:blip>
            <a:srcRect b="0" l="0" r="0" t="0"/>
            <a:stretch/>
          </p:blipFill>
          <p:spPr>
            <a:xfrm>
              <a:off x="3941" y="2577"/>
              <a:ext cx="96" cy="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3"/>
            <p:cNvPicPr preferRelativeResize="0"/>
            <p:nvPr/>
          </p:nvPicPr>
          <p:blipFill rotWithShape="1">
            <a:blip r:embed="rId60">
              <a:alphaModFix/>
            </a:blip>
            <a:srcRect b="0" l="0" r="0" t="0"/>
            <a:stretch/>
          </p:blipFill>
          <p:spPr>
            <a:xfrm>
              <a:off x="4256" y="2599"/>
              <a:ext cx="75" cy="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3"/>
            <p:cNvPicPr preferRelativeResize="0"/>
            <p:nvPr/>
          </p:nvPicPr>
          <p:blipFill rotWithShape="1">
            <a:blip r:embed="rId61">
              <a:alphaModFix/>
            </a:blip>
            <a:srcRect b="0" l="0" r="0" t="0"/>
            <a:stretch/>
          </p:blipFill>
          <p:spPr>
            <a:xfrm>
              <a:off x="4353" y="2569"/>
              <a:ext cx="58" cy="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3"/>
            <p:cNvPicPr preferRelativeResize="0"/>
            <p:nvPr/>
          </p:nvPicPr>
          <p:blipFill rotWithShape="1">
            <a:blip r:embed="rId62">
              <a:alphaModFix/>
            </a:blip>
            <a:srcRect b="0" l="0" r="0" t="0"/>
            <a:stretch/>
          </p:blipFill>
          <p:spPr>
            <a:xfrm>
              <a:off x="4484" y="2578"/>
              <a:ext cx="113" cy="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3"/>
            <p:cNvPicPr preferRelativeResize="0"/>
            <p:nvPr/>
          </p:nvPicPr>
          <p:blipFill rotWithShape="1">
            <a:blip r:embed="rId63">
              <a:alphaModFix/>
            </a:blip>
            <a:srcRect b="0" l="0" r="0" t="0"/>
            <a:stretch/>
          </p:blipFill>
          <p:spPr>
            <a:xfrm>
              <a:off x="4850" y="2578"/>
              <a:ext cx="56" cy="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3"/>
            <p:cNvPicPr preferRelativeResize="0"/>
            <p:nvPr/>
          </p:nvPicPr>
          <p:blipFill rotWithShape="1">
            <a:blip r:embed="rId64">
              <a:alphaModFix/>
            </a:blip>
            <a:srcRect b="0" l="0" r="0" t="0"/>
            <a:stretch/>
          </p:blipFill>
          <p:spPr>
            <a:xfrm>
              <a:off x="5022" y="2614"/>
              <a:ext cx="59" cy="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3"/>
            <p:cNvPicPr preferRelativeResize="0"/>
            <p:nvPr/>
          </p:nvPicPr>
          <p:blipFill rotWithShape="1">
            <a:blip r:embed="rId65">
              <a:alphaModFix/>
            </a:blip>
            <a:srcRect b="0" l="0" r="0" t="0"/>
            <a:stretch/>
          </p:blipFill>
          <p:spPr>
            <a:xfrm>
              <a:off x="5398" y="2506"/>
              <a:ext cx="104" cy="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3"/>
            <p:cNvPicPr preferRelativeResize="0"/>
            <p:nvPr/>
          </p:nvPicPr>
          <p:blipFill rotWithShape="1">
            <a:blip r:embed="rId66">
              <a:alphaModFix/>
            </a:blip>
            <a:srcRect b="0" l="0" r="0" t="0"/>
            <a:stretch/>
          </p:blipFill>
          <p:spPr>
            <a:xfrm>
              <a:off x="5661" y="2559"/>
              <a:ext cx="56" cy="1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3"/>
            <p:cNvPicPr preferRelativeResize="0"/>
            <p:nvPr/>
          </p:nvPicPr>
          <p:blipFill rotWithShape="1">
            <a:blip r:embed="rId67">
              <a:alphaModFix/>
            </a:blip>
            <a:srcRect b="0" l="0" r="0" t="0"/>
            <a:stretch/>
          </p:blipFill>
          <p:spPr>
            <a:xfrm>
              <a:off x="5738" y="2522"/>
              <a:ext cx="219" cy="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3"/>
            <p:cNvPicPr preferRelativeResize="0"/>
            <p:nvPr/>
          </p:nvPicPr>
          <p:blipFill rotWithShape="1">
            <a:blip r:embed="rId68">
              <a:alphaModFix/>
            </a:blip>
            <a:srcRect b="0" l="0" r="0" t="0"/>
            <a:stretch/>
          </p:blipFill>
          <p:spPr>
            <a:xfrm>
              <a:off x="5975" y="2506"/>
              <a:ext cx="126" cy="1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3"/>
            <p:cNvPicPr preferRelativeResize="0"/>
            <p:nvPr/>
          </p:nvPicPr>
          <p:blipFill rotWithShape="1">
            <a:blip r:embed="rId69">
              <a:alphaModFix/>
            </a:blip>
            <a:srcRect b="0" l="0" r="0" t="0"/>
            <a:stretch/>
          </p:blipFill>
          <p:spPr>
            <a:xfrm>
              <a:off x="6336" y="2543"/>
              <a:ext cx="109" cy="1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3"/>
            <p:cNvPicPr preferRelativeResize="0"/>
            <p:nvPr/>
          </p:nvPicPr>
          <p:blipFill rotWithShape="1">
            <a:blip r:embed="rId70">
              <a:alphaModFix/>
            </a:blip>
            <a:srcRect b="0" l="0" r="0" t="0"/>
            <a:stretch/>
          </p:blipFill>
          <p:spPr>
            <a:xfrm>
              <a:off x="6508" y="2585"/>
              <a:ext cx="165" cy="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3"/>
            <p:cNvPicPr preferRelativeResize="0"/>
            <p:nvPr/>
          </p:nvPicPr>
          <p:blipFill rotWithShape="1">
            <a:blip r:embed="rId71">
              <a:alphaModFix/>
            </a:blip>
            <a:srcRect b="0" l="0" r="0" t="0"/>
            <a:stretch/>
          </p:blipFill>
          <p:spPr>
            <a:xfrm>
              <a:off x="690" y="2956"/>
              <a:ext cx="71" cy="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3"/>
            <p:cNvPicPr preferRelativeResize="0"/>
            <p:nvPr/>
          </p:nvPicPr>
          <p:blipFill rotWithShape="1">
            <a:blip r:embed="rId72">
              <a:alphaModFix/>
            </a:blip>
            <a:srcRect b="0" l="0" r="0" t="0"/>
            <a:stretch/>
          </p:blipFill>
          <p:spPr>
            <a:xfrm>
              <a:off x="844" y="2918"/>
              <a:ext cx="161" cy="1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3"/>
            <p:cNvPicPr preferRelativeResize="0"/>
            <p:nvPr/>
          </p:nvPicPr>
          <p:blipFill rotWithShape="1">
            <a:blip r:embed="rId73">
              <a:alphaModFix/>
            </a:blip>
            <a:srcRect b="0" l="0" r="0" t="0"/>
            <a:stretch/>
          </p:blipFill>
          <p:spPr>
            <a:xfrm>
              <a:off x="920" y="3063"/>
              <a:ext cx="57" cy="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3"/>
            <p:cNvPicPr preferRelativeResize="0"/>
            <p:nvPr/>
          </p:nvPicPr>
          <p:blipFill rotWithShape="1">
            <a:blip r:embed="rId74">
              <a:alphaModFix/>
            </a:blip>
            <a:srcRect b="0" l="0" r="0" t="0"/>
            <a:stretch/>
          </p:blipFill>
          <p:spPr>
            <a:xfrm>
              <a:off x="1095" y="2927"/>
              <a:ext cx="97" cy="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3"/>
            <p:cNvPicPr preferRelativeResize="0"/>
            <p:nvPr/>
          </p:nvPicPr>
          <p:blipFill rotWithShape="1">
            <a:blip r:embed="rId75">
              <a:alphaModFix/>
            </a:blip>
            <a:srcRect b="0" l="0" r="0" t="0"/>
            <a:stretch/>
          </p:blipFill>
          <p:spPr>
            <a:xfrm>
              <a:off x="1238" y="2914"/>
              <a:ext cx="62" cy="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3"/>
            <p:cNvPicPr preferRelativeResize="0"/>
            <p:nvPr/>
          </p:nvPicPr>
          <p:blipFill rotWithShape="1">
            <a:blip r:embed="rId76">
              <a:alphaModFix/>
            </a:blip>
            <a:srcRect b="0" l="0" r="0" t="0"/>
            <a:stretch/>
          </p:blipFill>
          <p:spPr>
            <a:xfrm>
              <a:off x="1385" y="2889"/>
              <a:ext cx="45" cy="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3"/>
            <p:cNvPicPr preferRelativeResize="0"/>
            <p:nvPr/>
          </p:nvPicPr>
          <p:blipFill rotWithShape="1">
            <a:blip r:embed="rId77">
              <a:alphaModFix/>
            </a:blip>
            <a:srcRect b="0" l="0" r="0" t="0"/>
            <a:stretch/>
          </p:blipFill>
          <p:spPr>
            <a:xfrm>
              <a:off x="1457" y="2881"/>
              <a:ext cx="84" cy="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3"/>
            <p:cNvPicPr preferRelativeResize="0"/>
            <p:nvPr/>
          </p:nvPicPr>
          <p:blipFill rotWithShape="1">
            <a:blip r:embed="rId78">
              <a:alphaModFix/>
            </a:blip>
            <a:srcRect b="0" l="0" r="0" t="0"/>
            <a:stretch/>
          </p:blipFill>
          <p:spPr>
            <a:xfrm>
              <a:off x="1419" y="3016"/>
              <a:ext cx="117" cy="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3"/>
            <p:cNvPicPr preferRelativeResize="0"/>
            <p:nvPr/>
          </p:nvPicPr>
          <p:blipFill rotWithShape="1">
            <a:blip r:embed="rId79">
              <a:alphaModFix/>
            </a:blip>
            <a:srcRect b="0" l="0" r="0" t="0"/>
            <a:stretch/>
          </p:blipFill>
          <p:spPr>
            <a:xfrm>
              <a:off x="1814" y="2912"/>
              <a:ext cx="72" cy="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3"/>
            <p:cNvPicPr preferRelativeResize="0"/>
            <p:nvPr/>
          </p:nvPicPr>
          <p:blipFill rotWithShape="1">
            <a:blip r:embed="rId80">
              <a:alphaModFix/>
            </a:blip>
            <a:srcRect b="0" l="0" r="0" t="0"/>
            <a:stretch/>
          </p:blipFill>
          <p:spPr>
            <a:xfrm>
              <a:off x="1920" y="2906"/>
              <a:ext cx="144" cy="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3"/>
            <p:cNvPicPr preferRelativeResize="0"/>
            <p:nvPr/>
          </p:nvPicPr>
          <p:blipFill rotWithShape="1">
            <a:blip r:embed="rId81">
              <a:alphaModFix/>
            </a:blip>
            <a:srcRect b="0" l="0" r="0" t="0"/>
            <a:stretch/>
          </p:blipFill>
          <p:spPr>
            <a:xfrm>
              <a:off x="3036" y="2876"/>
              <a:ext cx="130" cy="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3"/>
            <p:cNvPicPr preferRelativeResize="0"/>
            <p:nvPr/>
          </p:nvPicPr>
          <p:blipFill rotWithShape="1">
            <a:blip r:embed="rId82">
              <a:alphaModFix/>
            </a:blip>
            <a:srcRect b="0" l="0" r="0" t="0"/>
            <a:stretch/>
          </p:blipFill>
          <p:spPr>
            <a:xfrm>
              <a:off x="3266" y="2867"/>
              <a:ext cx="83" cy="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3"/>
            <p:cNvPicPr preferRelativeResize="0"/>
            <p:nvPr/>
          </p:nvPicPr>
          <p:blipFill rotWithShape="1">
            <a:blip r:embed="rId83">
              <a:alphaModFix/>
            </a:blip>
            <a:srcRect b="0" l="0" r="0" t="0"/>
            <a:stretch/>
          </p:blipFill>
          <p:spPr>
            <a:xfrm>
              <a:off x="3490" y="2851"/>
              <a:ext cx="96" cy="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3"/>
            <p:cNvPicPr preferRelativeResize="0"/>
            <p:nvPr/>
          </p:nvPicPr>
          <p:blipFill rotWithShape="1">
            <a:blip r:embed="rId84">
              <a:alphaModFix/>
            </a:blip>
            <a:srcRect b="0" l="0" r="0" t="0"/>
            <a:stretch/>
          </p:blipFill>
          <p:spPr>
            <a:xfrm>
              <a:off x="3001" y="3103"/>
              <a:ext cx="62" cy="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3"/>
            <p:cNvPicPr preferRelativeResize="0"/>
            <p:nvPr/>
          </p:nvPicPr>
          <p:blipFill rotWithShape="1">
            <a:blip r:embed="rId85">
              <a:alphaModFix/>
            </a:blip>
            <a:srcRect b="0" l="0" r="0" t="0"/>
            <a:stretch/>
          </p:blipFill>
          <p:spPr>
            <a:xfrm>
              <a:off x="3102" y="3108"/>
              <a:ext cx="105" cy="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3"/>
            <p:cNvPicPr preferRelativeResize="0"/>
            <p:nvPr/>
          </p:nvPicPr>
          <p:blipFill rotWithShape="1">
            <a:blip r:embed="rId86">
              <a:alphaModFix/>
            </a:blip>
            <a:srcRect b="0" l="0" r="0" t="0"/>
            <a:stretch/>
          </p:blipFill>
          <p:spPr>
            <a:xfrm>
              <a:off x="3309" y="3115"/>
              <a:ext cx="54" cy="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3"/>
            <p:cNvPicPr preferRelativeResize="0"/>
            <p:nvPr/>
          </p:nvPicPr>
          <p:blipFill rotWithShape="1">
            <a:blip r:embed="rId87">
              <a:alphaModFix/>
            </a:blip>
            <a:srcRect b="0" l="0" r="0" t="0"/>
            <a:stretch/>
          </p:blipFill>
          <p:spPr>
            <a:xfrm>
              <a:off x="3419" y="3089"/>
              <a:ext cx="117" cy="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3"/>
            <p:cNvPicPr preferRelativeResize="0"/>
            <p:nvPr/>
          </p:nvPicPr>
          <p:blipFill rotWithShape="1">
            <a:blip r:embed="rId88">
              <a:alphaModFix/>
            </a:blip>
            <a:srcRect b="0" l="0" r="0" t="0"/>
            <a:stretch/>
          </p:blipFill>
          <p:spPr>
            <a:xfrm>
              <a:off x="3553" y="3075"/>
              <a:ext cx="71" cy="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3"/>
            <p:cNvPicPr preferRelativeResize="0"/>
            <p:nvPr/>
          </p:nvPicPr>
          <p:blipFill rotWithShape="1">
            <a:blip r:embed="rId89">
              <a:alphaModFix/>
            </a:blip>
            <a:srcRect b="0" l="0" r="0" t="0"/>
            <a:stretch/>
          </p:blipFill>
          <p:spPr>
            <a:xfrm>
              <a:off x="160" y="3373"/>
              <a:ext cx="134" cy="1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3"/>
            <p:cNvPicPr preferRelativeResize="0"/>
            <p:nvPr/>
          </p:nvPicPr>
          <p:blipFill rotWithShape="1">
            <a:blip r:embed="rId90">
              <a:alphaModFix/>
            </a:blip>
            <a:srcRect b="0" l="0" r="0" t="0"/>
            <a:stretch/>
          </p:blipFill>
          <p:spPr>
            <a:xfrm>
              <a:off x="319" y="3352"/>
              <a:ext cx="63" cy="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3"/>
            <p:cNvPicPr preferRelativeResize="0"/>
            <p:nvPr/>
          </p:nvPicPr>
          <p:blipFill rotWithShape="1">
            <a:blip r:embed="rId91">
              <a:alphaModFix/>
            </a:blip>
            <a:srcRect b="0" l="0" r="0" t="0"/>
            <a:stretch/>
          </p:blipFill>
          <p:spPr>
            <a:xfrm>
              <a:off x="1072" y="3376"/>
              <a:ext cx="77" cy="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3"/>
            <p:cNvPicPr preferRelativeResize="0"/>
            <p:nvPr/>
          </p:nvPicPr>
          <p:blipFill rotWithShape="1">
            <a:blip r:embed="rId92">
              <a:alphaModFix/>
            </a:blip>
            <a:srcRect b="0" l="0" r="0" t="0"/>
            <a:stretch/>
          </p:blipFill>
          <p:spPr>
            <a:xfrm>
              <a:off x="1242" y="3353"/>
              <a:ext cx="84" cy="1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3"/>
            <p:cNvPicPr preferRelativeResize="0"/>
            <p:nvPr/>
          </p:nvPicPr>
          <p:blipFill rotWithShape="1">
            <a:blip r:embed="rId93">
              <a:alphaModFix/>
            </a:blip>
            <a:srcRect b="0" l="0" r="0" t="0"/>
            <a:stretch/>
          </p:blipFill>
          <p:spPr>
            <a:xfrm>
              <a:off x="1443" y="3374"/>
              <a:ext cx="63" cy="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3"/>
            <p:cNvPicPr preferRelativeResize="0"/>
            <p:nvPr/>
          </p:nvPicPr>
          <p:blipFill rotWithShape="1">
            <a:blip r:embed="rId94">
              <a:alphaModFix/>
            </a:blip>
            <a:srcRect b="0" l="0" r="0" t="0"/>
            <a:stretch/>
          </p:blipFill>
          <p:spPr>
            <a:xfrm>
              <a:off x="318" y="3692"/>
              <a:ext cx="68" cy="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3"/>
            <p:cNvPicPr preferRelativeResize="0"/>
            <p:nvPr/>
          </p:nvPicPr>
          <p:blipFill rotWithShape="1">
            <a:blip r:embed="rId95">
              <a:alphaModFix/>
            </a:blip>
            <a:srcRect b="0" l="0" r="0" t="0"/>
            <a:stretch/>
          </p:blipFill>
          <p:spPr>
            <a:xfrm>
              <a:off x="425" y="3733"/>
              <a:ext cx="58" cy="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3"/>
            <p:cNvPicPr preferRelativeResize="0"/>
            <p:nvPr/>
          </p:nvPicPr>
          <p:blipFill rotWithShape="1">
            <a:blip r:embed="rId96">
              <a:alphaModFix/>
            </a:blip>
            <a:srcRect b="0" l="0" r="0" t="0"/>
            <a:stretch/>
          </p:blipFill>
          <p:spPr>
            <a:xfrm>
              <a:off x="538" y="3691"/>
              <a:ext cx="159" cy="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3"/>
            <p:cNvPicPr preferRelativeResize="0"/>
            <p:nvPr/>
          </p:nvPicPr>
          <p:blipFill rotWithShape="1">
            <a:blip r:embed="rId97">
              <a:alphaModFix/>
            </a:blip>
            <a:srcRect b="0" l="0" r="0" t="0"/>
            <a:stretch/>
          </p:blipFill>
          <p:spPr>
            <a:xfrm>
              <a:off x="627" y="3819"/>
              <a:ext cx="63" cy="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3"/>
            <p:cNvPicPr preferRelativeResize="0"/>
            <p:nvPr/>
          </p:nvPicPr>
          <p:blipFill rotWithShape="1">
            <a:blip r:embed="rId98">
              <a:alphaModFix/>
            </a:blip>
            <a:srcRect b="0" l="0" r="0" t="0"/>
            <a:stretch/>
          </p:blipFill>
          <p:spPr>
            <a:xfrm>
              <a:off x="1099" y="3671"/>
              <a:ext cx="89" cy="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3"/>
            <p:cNvPicPr preferRelativeResize="0"/>
            <p:nvPr/>
          </p:nvPicPr>
          <p:blipFill rotWithShape="1">
            <a:blip r:embed="rId99">
              <a:alphaModFix/>
            </a:blip>
            <a:srcRect b="0" l="0" r="0" t="0"/>
            <a:stretch/>
          </p:blipFill>
          <p:spPr>
            <a:xfrm>
              <a:off x="1242" y="3691"/>
              <a:ext cx="67" cy="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3"/>
            <p:cNvPicPr preferRelativeResize="0"/>
            <p:nvPr/>
          </p:nvPicPr>
          <p:blipFill rotWithShape="1">
            <a:blip r:embed="rId100">
              <a:alphaModFix/>
            </a:blip>
            <a:srcRect b="0" l="0" r="0" t="0"/>
            <a:stretch/>
          </p:blipFill>
          <p:spPr>
            <a:xfrm>
              <a:off x="1377" y="3657"/>
              <a:ext cx="155" cy="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3"/>
            <p:cNvPicPr preferRelativeResize="0"/>
            <p:nvPr/>
          </p:nvPicPr>
          <p:blipFill rotWithShape="1">
            <a:blip r:embed="rId101">
              <a:alphaModFix/>
            </a:blip>
            <a:srcRect b="0" l="0" r="0" t="0"/>
            <a:stretch/>
          </p:blipFill>
          <p:spPr>
            <a:xfrm>
              <a:off x="1390" y="3778"/>
              <a:ext cx="142" cy="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3"/>
            <p:cNvPicPr preferRelativeResize="0"/>
            <p:nvPr/>
          </p:nvPicPr>
          <p:blipFill rotWithShape="1">
            <a:blip r:embed="rId102">
              <a:alphaModFix/>
            </a:blip>
            <a:srcRect b="0" l="0" r="0" t="0"/>
            <a:stretch/>
          </p:blipFill>
          <p:spPr>
            <a:xfrm>
              <a:off x="1924" y="3651"/>
              <a:ext cx="100" cy="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3"/>
            <p:cNvPicPr preferRelativeResize="0"/>
            <p:nvPr/>
          </p:nvPicPr>
          <p:blipFill rotWithShape="1">
            <a:blip r:embed="rId103">
              <a:alphaModFix/>
            </a:blip>
            <a:srcRect b="0" l="0" r="0" t="0"/>
            <a:stretch/>
          </p:blipFill>
          <p:spPr>
            <a:xfrm>
              <a:off x="2084" y="3662"/>
              <a:ext cx="58" cy="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3"/>
            <p:cNvPicPr preferRelativeResize="0"/>
            <p:nvPr/>
          </p:nvPicPr>
          <p:blipFill rotWithShape="1">
            <a:blip r:embed="rId104">
              <a:alphaModFix/>
            </a:blip>
            <a:srcRect b="0" l="0" r="0" t="0"/>
            <a:stretch/>
          </p:blipFill>
          <p:spPr>
            <a:xfrm>
              <a:off x="2248" y="3582"/>
              <a:ext cx="214" cy="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3"/>
            <p:cNvPicPr preferRelativeResize="0"/>
            <p:nvPr/>
          </p:nvPicPr>
          <p:blipFill rotWithShape="1">
            <a:blip r:embed="rId105">
              <a:alphaModFix/>
            </a:blip>
            <a:srcRect b="0" l="0" r="0" t="0"/>
            <a:stretch/>
          </p:blipFill>
          <p:spPr>
            <a:xfrm>
              <a:off x="2223" y="3837"/>
              <a:ext cx="43" cy="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3"/>
            <p:cNvPicPr preferRelativeResize="0"/>
            <p:nvPr/>
          </p:nvPicPr>
          <p:blipFill rotWithShape="1">
            <a:blip r:embed="rId106">
              <a:alphaModFix/>
            </a:blip>
            <a:srcRect b="0" l="0" r="0" t="0"/>
            <a:stretch/>
          </p:blipFill>
          <p:spPr>
            <a:xfrm>
              <a:off x="2303" y="3829"/>
              <a:ext cx="138" cy="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3"/>
            <p:cNvPicPr preferRelativeResize="0"/>
            <p:nvPr/>
          </p:nvPicPr>
          <p:blipFill rotWithShape="1">
            <a:blip r:embed="rId107">
              <a:alphaModFix/>
            </a:blip>
            <a:srcRect b="0" l="0" r="0" t="0"/>
            <a:stretch/>
          </p:blipFill>
          <p:spPr>
            <a:xfrm>
              <a:off x="2602" y="3803"/>
              <a:ext cx="41" cy="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3"/>
            <p:cNvPicPr preferRelativeResize="0"/>
            <p:nvPr/>
          </p:nvPicPr>
          <p:blipFill rotWithShape="1">
            <a:blip r:embed="rId108">
              <a:alphaModFix/>
            </a:blip>
            <a:srcRect b="0" l="0" r="0" t="0"/>
            <a:stretch/>
          </p:blipFill>
          <p:spPr>
            <a:xfrm>
              <a:off x="2783" y="3643"/>
              <a:ext cx="83" cy="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3"/>
            <p:cNvPicPr preferRelativeResize="0"/>
            <p:nvPr/>
          </p:nvPicPr>
          <p:blipFill rotWithShape="1">
            <a:blip r:embed="rId109">
              <a:alphaModFix/>
            </a:blip>
            <a:srcRect b="0" l="0" r="0" t="0"/>
            <a:stretch/>
          </p:blipFill>
          <p:spPr>
            <a:xfrm>
              <a:off x="3077" y="3571"/>
              <a:ext cx="215" cy="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3"/>
            <p:cNvPicPr preferRelativeResize="0"/>
            <p:nvPr/>
          </p:nvPicPr>
          <p:blipFill rotWithShape="1">
            <a:blip r:embed="rId110">
              <a:alphaModFix/>
            </a:blip>
            <a:srcRect b="0" l="0" r="0" t="0"/>
            <a:stretch/>
          </p:blipFill>
          <p:spPr>
            <a:xfrm>
              <a:off x="3128" y="3798"/>
              <a:ext cx="50" cy="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3"/>
            <p:cNvPicPr preferRelativeResize="0"/>
            <p:nvPr/>
          </p:nvPicPr>
          <p:blipFill rotWithShape="1">
            <a:blip r:embed="rId111">
              <a:alphaModFix/>
            </a:blip>
            <a:srcRect b="0" l="0" r="0" t="0"/>
            <a:stretch/>
          </p:blipFill>
          <p:spPr>
            <a:xfrm>
              <a:off x="3284" y="3803"/>
              <a:ext cx="52" cy="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3"/>
            <p:cNvPicPr preferRelativeResize="0"/>
            <p:nvPr/>
          </p:nvPicPr>
          <p:blipFill rotWithShape="1">
            <a:blip r:embed="rId112">
              <a:alphaModFix/>
            </a:blip>
            <a:srcRect b="0" l="0" r="0" t="0"/>
            <a:stretch/>
          </p:blipFill>
          <p:spPr>
            <a:xfrm>
              <a:off x="3638" y="3626"/>
              <a:ext cx="62" cy="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3"/>
            <p:cNvPicPr preferRelativeResize="0"/>
            <p:nvPr/>
          </p:nvPicPr>
          <p:blipFill rotWithShape="1">
            <a:blip r:embed="rId113">
              <a:alphaModFix/>
            </a:blip>
            <a:srcRect b="0" l="0" r="0" t="0"/>
            <a:stretch/>
          </p:blipFill>
          <p:spPr>
            <a:xfrm>
              <a:off x="3928" y="3630"/>
              <a:ext cx="45" cy="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3"/>
            <p:cNvPicPr preferRelativeResize="0"/>
            <p:nvPr/>
          </p:nvPicPr>
          <p:blipFill rotWithShape="1">
            <a:blip r:embed="rId114">
              <a:alphaModFix/>
            </a:blip>
            <a:srcRect b="0" l="0" r="0" t="0"/>
            <a:stretch/>
          </p:blipFill>
          <p:spPr>
            <a:xfrm>
              <a:off x="3987" y="3579"/>
              <a:ext cx="62" cy="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3"/>
            <p:cNvPicPr preferRelativeResize="0"/>
            <p:nvPr/>
          </p:nvPicPr>
          <p:blipFill rotWithShape="1">
            <a:blip r:embed="rId115">
              <a:alphaModFix/>
            </a:blip>
            <a:srcRect b="0" l="0" r="0" t="0"/>
            <a:stretch/>
          </p:blipFill>
          <p:spPr>
            <a:xfrm>
              <a:off x="4093" y="3605"/>
              <a:ext cx="113" cy="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3"/>
            <p:cNvPicPr preferRelativeResize="0"/>
            <p:nvPr/>
          </p:nvPicPr>
          <p:blipFill rotWithShape="1">
            <a:blip r:embed="rId116">
              <a:alphaModFix/>
            </a:blip>
            <a:srcRect b="0" l="0" r="0" t="0"/>
            <a:stretch/>
          </p:blipFill>
          <p:spPr>
            <a:xfrm>
              <a:off x="3945" y="3773"/>
              <a:ext cx="39" cy="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3"/>
            <p:cNvPicPr preferRelativeResize="0"/>
            <p:nvPr/>
          </p:nvPicPr>
          <p:blipFill rotWithShape="1">
            <a:blip r:embed="rId117">
              <a:alphaModFix/>
            </a:blip>
            <a:srcRect b="0" l="0" r="0" t="0"/>
            <a:stretch/>
          </p:blipFill>
          <p:spPr>
            <a:xfrm>
              <a:off x="4012" y="3777"/>
              <a:ext cx="54" cy="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3"/>
            <p:cNvPicPr preferRelativeResize="0"/>
            <p:nvPr/>
          </p:nvPicPr>
          <p:blipFill rotWithShape="1">
            <a:blip r:embed="rId118">
              <a:alphaModFix/>
            </a:blip>
            <a:srcRect b="0" l="0" r="0" t="0"/>
            <a:stretch/>
          </p:blipFill>
          <p:spPr>
            <a:xfrm>
              <a:off x="4101" y="3744"/>
              <a:ext cx="117" cy="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87" y="828675"/>
            <a:ext cx="1059021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937" y="828675"/>
            <a:ext cx="10623550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8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937" y="828675"/>
            <a:ext cx="10623550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1561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937" y="828675"/>
            <a:ext cx="10623550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937" y="828675"/>
            <a:ext cx="10623550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937" y="828675"/>
            <a:ext cx="10623550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09625"/>
            <a:ext cx="10545762" cy="589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20375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937" y="828675"/>
            <a:ext cx="10623550" cy="59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937" y="828675"/>
            <a:ext cx="10623550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03275"/>
            <a:ext cx="10545762" cy="5900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37" y="828675"/>
            <a:ext cx="105711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937" y="828675"/>
            <a:ext cx="10623550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219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092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9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9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87" y="828675"/>
            <a:ext cx="1057751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9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929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Google Shape;607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957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88625" cy="5945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74337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Google Shape;662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