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</p:sldIdLst>
  <p:sldSz cy="8101000" cx="14401800"/>
  <p:notesSz cx="6858000" cy="9144000"/>
  <p:embeddedFontLst>
    <p:embeddedFont>
      <p:font typeface="Libre Franklin"/>
      <p:regular r:id="rId81"/>
      <p:bold r:id="rId82"/>
      <p:italic r:id="rId83"/>
      <p:boldItalic r:id="rId84"/>
    </p:embeddedFont>
    <p:embeddedFont>
      <p:font typeface="Libre Baskerville"/>
      <p:regular r:id="rId85"/>
      <p:bold r:id="rId86"/>
      <p:italic r:id="rId8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52">
          <p15:clr>
            <a:srgbClr val="000000"/>
          </p15:clr>
        </p15:guide>
        <p15:guide id="2" pos="453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52" orient="horz"/>
        <p:guide pos="4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LibreFranklin-boldItalic.fntdata"/><Relationship Id="rId83" Type="http://schemas.openxmlformats.org/officeDocument/2006/relationships/font" Target="fonts/LibreFranklin-italic.fntdata"/><Relationship Id="rId42" Type="http://schemas.openxmlformats.org/officeDocument/2006/relationships/slide" Target="slides/slide37.xml"/><Relationship Id="rId86" Type="http://schemas.openxmlformats.org/officeDocument/2006/relationships/font" Target="fonts/LibreBaskerville-bold.fntdata"/><Relationship Id="rId41" Type="http://schemas.openxmlformats.org/officeDocument/2006/relationships/slide" Target="slides/slide36.xml"/><Relationship Id="rId85" Type="http://schemas.openxmlformats.org/officeDocument/2006/relationships/font" Target="fonts/LibreBaskerville-regular.fntdata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87" Type="http://schemas.openxmlformats.org/officeDocument/2006/relationships/font" Target="fonts/LibreBaskerville-italic.fntdata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82" Type="http://schemas.openxmlformats.org/officeDocument/2006/relationships/font" Target="fonts/LibreFranklin-bold.fntdata"/><Relationship Id="rId81" Type="http://schemas.openxmlformats.org/officeDocument/2006/relationships/font" Target="fonts/LibreFrankli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"/>
          <p:cNvSpPr txBox="1"/>
          <p:nvPr>
            <p:ph idx="1" type="body"/>
          </p:nvPr>
        </p:nvSpPr>
        <p:spPr>
          <a:xfrm>
            <a:off x="1440180" y="1710214"/>
            <a:ext cx="12241530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102868" y="82399"/>
            <a:ext cx="14196061" cy="7905163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" name="Google Shape;26;p3"/>
          <p:cNvSpPr txBox="1"/>
          <p:nvPr>
            <p:ph idx="1" type="subTitle"/>
          </p:nvPr>
        </p:nvSpPr>
        <p:spPr>
          <a:xfrm>
            <a:off x="2040255" y="3780473"/>
            <a:ext cx="10081260" cy="1890236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lvl="0" algn="ctr">
              <a:spcBef>
                <a:spcPts val="816"/>
              </a:spcBef>
              <a:spcAft>
                <a:spcPts val="0"/>
              </a:spcAft>
              <a:buSzPts val="3145"/>
              <a:buNone/>
              <a:defRPr sz="3700">
                <a:solidFill>
                  <a:schemeClr val="dk2"/>
                </a:solidFill>
              </a:defRPr>
            </a:lvl1pPr>
            <a:lvl2pPr lvl="1" algn="ctr">
              <a:spcBef>
                <a:spcPts val="52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52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52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52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99117" y="1711990"/>
            <a:ext cx="14208921" cy="1804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99117" y="1649876"/>
            <a:ext cx="14208921" cy="142435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99117" y="3516167"/>
            <a:ext cx="14208921" cy="1305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3" name="Google Shape;33;p3"/>
          <p:cNvSpPr txBox="1"/>
          <p:nvPr>
            <p:ph type="ctrTitle"/>
          </p:nvPr>
        </p:nvSpPr>
        <p:spPr>
          <a:xfrm>
            <a:off x="720090" y="1778881"/>
            <a:ext cx="12961620" cy="1736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128575" lIns="128575" spcFirstLastPara="1" rIns="128575" wrap="square" tIns="6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Libre Franklin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102868" y="82399"/>
            <a:ext cx="14196061" cy="7905163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7" name="Google Shape;37;p4"/>
          <p:cNvSpPr txBox="1"/>
          <p:nvPr>
            <p:ph type="title"/>
          </p:nvPr>
        </p:nvSpPr>
        <p:spPr>
          <a:xfrm>
            <a:off x="1137643" y="1125141"/>
            <a:ext cx="12241530" cy="1608951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sz="5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" type="body"/>
          </p:nvPr>
        </p:nvSpPr>
        <p:spPr>
          <a:xfrm>
            <a:off x="1137643" y="3009752"/>
            <a:ext cx="12241530" cy="1580822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sz="34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125"/>
              <a:buNone/>
              <a:defRPr sz="25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1870"/>
              <a:buNone/>
              <a:defRPr sz="2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000"/>
              <a:buFont typeface="Libre Baskerville"/>
              <a:buNone/>
              <a:defRPr sz="20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1" type="ftr"/>
          </p:nvPr>
        </p:nvSpPr>
        <p:spPr>
          <a:xfrm>
            <a:off x="1260157" y="7290911"/>
            <a:ext cx="6300788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"/>
          <p:cNvSpPr/>
          <p:nvPr/>
        </p:nvSpPr>
        <p:spPr>
          <a:xfrm flipH="1" rot="10800000">
            <a:off x="109325" y="2807630"/>
            <a:ext cx="14196286" cy="1080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108906" y="2765868"/>
            <a:ext cx="14196705" cy="54006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107583" y="2916365"/>
            <a:ext cx="14198028" cy="540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4" name="Google Shape;44;p4"/>
          <p:cNvSpPr/>
          <p:nvPr>
            <p:ph idx="12" type="sldNum"/>
          </p:nvPr>
        </p:nvSpPr>
        <p:spPr>
          <a:xfrm>
            <a:off x="230429" y="73341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1440180" y="1710214"/>
            <a:ext cx="5904738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5"/>
          <p:cNvSpPr txBox="1"/>
          <p:nvPr>
            <p:ph idx="2" type="body"/>
          </p:nvPr>
        </p:nvSpPr>
        <p:spPr>
          <a:xfrm>
            <a:off x="7770971" y="1710214"/>
            <a:ext cx="5904738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/>
          <p:nvPr>
            <p:ph type="title"/>
          </p:nvPr>
        </p:nvSpPr>
        <p:spPr>
          <a:xfrm>
            <a:off x="1440180" y="322540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" type="body"/>
          </p:nvPr>
        </p:nvSpPr>
        <p:spPr>
          <a:xfrm>
            <a:off x="1440180" y="1710214"/>
            <a:ext cx="5880735" cy="900113"/>
          </a:xfrm>
          <a:prstGeom prst="rect">
            <a:avLst/>
          </a:prstGeom>
          <a:noFill/>
          <a:ln>
            <a:noFill/>
          </a:ln>
        </p:spPr>
        <p:txBody>
          <a:bodyPr anchorCtr="0" anchor="b" bIns="64275" lIns="128575" spcFirstLastPara="1" rIns="128575" wrap="square" tIns="64275">
            <a:no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b="1" sz="3400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380"/>
              <a:buNone/>
              <a:defRPr b="1" sz="28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2125"/>
              <a:buNone/>
              <a:defRPr b="1" sz="25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760"/>
              <a:buNone/>
              <a:defRPr b="1" sz="22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200"/>
              <a:buFont typeface="Libre Baskerville"/>
              <a:buNone/>
              <a:defRPr b="1" sz="22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6"/>
          <p:cNvSpPr txBox="1"/>
          <p:nvPr>
            <p:ph idx="2" type="body"/>
          </p:nvPr>
        </p:nvSpPr>
        <p:spPr>
          <a:xfrm>
            <a:off x="7800975" y="1710214"/>
            <a:ext cx="5880735" cy="900113"/>
          </a:xfrm>
          <a:prstGeom prst="rect">
            <a:avLst/>
          </a:prstGeom>
          <a:noFill/>
          <a:ln>
            <a:noFill/>
          </a:ln>
        </p:spPr>
        <p:txBody>
          <a:bodyPr anchorCtr="0" anchor="b" bIns="64275" lIns="128575" spcFirstLastPara="1" rIns="128575" wrap="square" tIns="64275">
            <a:no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890"/>
              <a:buNone/>
              <a:defRPr b="1" sz="3400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2380"/>
              <a:buNone/>
              <a:defRPr b="1" sz="28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2125"/>
              <a:buNone/>
              <a:defRPr b="1" sz="25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760"/>
              <a:buNone/>
              <a:defRPr b="1" sz="22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2200"/>
              <a:buFont typeface="Libre Baskerville"/>
              <a:buNone/>
              <a:defRPr b="1" sz="22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6"/>
          <p:cNvSpPr txBox="1"/>
          <p:nvPr>
            <p:ph idx="3" type="body"/>
          </p:nvPr>
        </p:nvSpPr>
        <p:spPr>
          <a:xfrm>
            <a:off x="1440180" y="2655332"/>
            <a:ext cx="5880735" cy="459057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4" type="body"/>
          </p:nvPr>
        </p:nvSpPr>
        <p:spPr>
          <a:xfrm>
            <a:off x="7800975" y="2655332"/>
            <a:ext cx="5880735" cy="459057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100813" y="82398"/>
            <a:ext cx="14196061" cy="7906589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1440180" y="322540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sz="5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" type="body"/>
          </p:nvPr>
        </p:nvSpPr>
        <p:spPr>
          <a:xfrm>
            <a:off x="1440180" y="1890236"/>
            <a:ext cx="3000375" cy="531066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2125"/>
              <a:buNone/>
              <a:defRPr sz="2500"/>
            </a:lvl1pPr>
            <a:lvl2pPr indent="-228600" lvl="1" marL="914400" algn="l">
              <a:spcBef>
                <a:spcPts val="520"/>
              </a:spcBef>
              <a:spcAft>
                <a:spcPts val="0"/>
              </a:spcAft>
              <a:buSzPts val="1445"/>
              <a:buNone/>
              <a:defRPr sz="1700"/>
            </a:lvl2pPr>
            <a:lvl3pPr indent="-228600" lvl="2" marL="1371600" algn="l">
              <a:spcBef>
                <a:spcPts val="520"/>
              </a:spcBef>
              <a:spcAft>
                <a:spcPts val="0"/>
              </a:spcAft>
              <a:buSzPts val="1190"/>
              <a:buNone/>
              <a:defRPr sz="1400"/>
            </a:lvl3pPr>
            <a:lvl4pPr indent="-228600" lvl="3" marL="1828800" algn="l">
              <a:spcBef>
                <a:spcPts val="520"/>
              </a:spcBef>
              <a:spcAft>
                <a:spcPts val="0"/>
              </a:spcAft>
              <a:buSzPts val="1040"/>
              <a:buNone/>
              <a:defRPr sz="1300"/>
            </a:lvl4pPr>
            <a:lvl5pPr indent="-228600" lvl="4" marL="2286000" algn="l">
              <a:spcBef>
                <a:spcPts val="520"/>
              </a:spcBef>
              <a:spcAft>
                <a:spcPts val="0"/>
              </a:spcAft>
              <a:buSzPts val="1300"/>
              <a:buFont typeface="Libre Baskerville"/>
              <a:buNone/>
              <a:defRPr sz="13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9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9"/>
          <p:cNvSpPr txBox="1"/>
          <p:nvPr>
            <p:ph idx="2" type="body"/>
          </p:nvPr>
        </p:nvSpPr>
        <p:spPr>
          <a:xfrm>
            <a:off x="4680585" y="1890236"/>
            <a:ext cx="9001125" cy="5310664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>
            <p:ph type="title"/>
          </p:nvPr>
        </p:nvSpPr>
        <p:spPr>
          <a:xfrm>
            <a:off x="1440180" y="5788775"/>
            <a:ext cx="11521440" cy="616953"/>
          </a:xfrm>
          <a:prstGeom prst="rect">
            <a:avLst/>
          </a:prstGeom>
          <a:noFill/>
          <a:ln>
            <a:noFill/>
          </a:ln>
        </p:spPr>
        <p:txBody>
          <a:bodyPr anchorCtr="0" anchor="ctr" bIns="1285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Libre Franklin"/>
              <a:buNone/>
              <a:defRPr b="0" sz="3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1440180" y="6432881"/>
            <a:ext cx="11521440" cy="810101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228600" lvl="0" marL="457200" algn="l">
              <a:spcBef>
                <a:spcPts val="816"/>
              </a:spcBef>
              <a:spcAft>
                <a:spcPts val="0"/>
              </a:spcAft>
              <a:buSzPts val="1870"/>
              <a:buFont typeface="Libre Baskerville"/>
              <a:buNone/>
              <a:defRPr sz="2200"/>
            </a:lvl1pPr>
            <a:lvl2pPr indent="-320357" lvl="1" marL="914400" algn="l">
              <a:spcBef>
                <a:spcPts val="520"/>
              </a:spcBef>
              <a:spcAft>
                <a:spcPts val="0"/>
              </a:spcAft>
              <a:buSzPts val="1445"/>
              <a:buChar char="⚫"/>
              <a:defRPr sz="1700"/>
            </a:lvl2pPr>
            <a:lvl3pPr indent="-304164" lvl="2" marL="1371600" algn="l">
              <a:spcBef>
                <a:spcPts val="520"/>
              </a:spcBef>
              <a:spcAft>
                <a:spcPts val="0"/>
              </a:spcAft>
              <a:buSzPts val="1190"/>
              <a:buChar char="⚫"/>
              <a:defRPr sz="1400"/>
            </a:lvl3pPr>
            <a:lvl4pPr indent="-294639" lvl="3" marL="1828800" algn="l">
              <a:spcBef>
                <a:spcPts val="520"/>
              </a:spcBef>
              <a:spcAft>
                <a:spcPts val="0"/>
              </a:spcAft>
              <a:buSzPts val="1040"/>
              <a:buChar char="⚫"/>
              <a:defRPr sz="1300"/>
            </a:lvl4pPr>
            <a:lvl5pPr indent="-311150" lvl="4" marL="2286000" algn="l">
              <a:spcBef>
                <a:spcPts val="520"/>
              </a:spcBef>
              <a:spcAft>
                <a:spcPts val="0"/>
              </a:spcAft>
              <a:buSzPts val="1300"/>
              <a:buFont typeface="Libre Baskerville"/>
              <a:buChar char="o"/>
              <a:defRPr sz="1300"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11" type="ftr"/>
          </p:nvPr>
        </p:nvSpPr>
        <p:spPr>
          <a:xfrm>
            <a:off x="1440180" y="7290911"/>
            <a:ext cx="6120765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"/>
          <p:cNvSpPr/>
          <p:nvPr>
            <p:ph idx="12" type="sldNum"/>
          </p:nvPr>
        </p:nvSpPr>
        <p:spPr>
          <a:xfrm>
            <a:off x="230429" y="73341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10"/>
          <p:cNvSpPr/>
          <p:nvPr/>
        </p:nvSpPr>
        <p:spPr>
          <a:xfrm flipH="1" rot="10800000">
            <a:off x="107584" y="5532449"/>
            <a:ext cx="14185773" cy="1080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107901" y="5493373"/>
            <a:ext cx="14185456" cy="54006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107904" y="5638372"/>
            <a:ext cx="14185453" cy="576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8" name="Google Shape;88;p10"/>
          <p:cNvSpPr/>
          <p:nvPr>
            <p:ph idx="2" type="pic"/>
          </p:nvPr>
        </p:nvSpPr>
        <p:spPr>
          <a:xfrm>
            <a:off x="107586" y="78760"/>
            <a:ext cx="14177950" cy="5411927"/>
          </a:xfrm>
          <a:prstGeom prst="round2SameRect">
            <a:avLst>
              <a:gd fmla="val 7101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" type="body"/>
          </p:nvPr>
        </p:nvSpPr>
        <p:spPr>
          <a:xfrm rot="5400000">
            <a:off x="4860608" y="-1710214"/>
            <a:ext cx="5400675" cy="12241530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>
            <p:ph type="title"/>
          </p:nvPr>
        </p:nvSpPr>
        <p:spPr>
          <a:xfrm rot="5400000">
            <a:off x="8569446" y="2196279"/>
            <a:ext cx="6912114" cy="3168396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" type="body"/>
          </p:nvPr>
        </p:nvSpPr>
        <p:spPr>
          <a:xfrm rot="5400000">
            <a:off x="2364671" y="-600071"/>
            <a:ext cx="6912114" cy="876109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325755" lvl="0" marL="457200" algn="l">
              <a:spcBef>
                <a:spcPts val="816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52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52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52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52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2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14401800" cy="8101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100813" y="82398"/>
            <a:ext cx="14196061" cy="7906589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275" lIns="128575" spcFirstLastPara="1" rIns="128575" wrap="square" tIns="6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1440180" y="324416"/>
            <a:ext cx="12241530" cy="1350169"/>
          </a:xfrm>
          <a:prstGeom prst="rect">
            <a:avLst/>
          </a:prstGeom>
          <a:noFill/>
          <a:ln>
            <a:noFill/>
          </a:ln>
        </p:spPr>
        <p:txBody>
          <a:bodyPr anchorCtr="0" anchor="b" bIns="128575" lIns="128575" spcFirstLastPara="1" rIns="128575" wrap="square" tIns="6427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Libre Franklin"/>
              <a:buNone/>
              <a:defRPr b="0" i="0" sz="5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1440180" y="1710214"/>
            <a:ext cx="12241530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64275" lIns="128575" spcFirstLastPara="1" rIns="128575" wrap="square" tIns="64275">
            <a:normAutofit/>
          </a:bodyPr>
          <a:lstStyle>
            <a:lvl1pPr indent="-428307" lvl="0" marL="457200" marR="0" rtl="0" algn="l">
              <a:spcBef>
                <a:spcPts val="816"/>
              </a:spcBef>
              <a:spcAft>
                <a:spcPts val="0"/>
              </a:spcAft>
              <a:buClr>
                <a:schemeClr val="accent1"/>
              </a:buClr>
              <a:buSzPts val="3145"/>
              <a:buFont typeface="Noto Sans Symbols"/>
              <a:buChar char="⚫"/>
              <a:defRPr b="0" i="0" sz="37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412115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890"/>
              <a:buFont typeface="Noto Sans Symbols"/>
              <a:buChar char="⚫"/>
              <a:defRPr b="0" i="0" sz="34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79730" lvl="2" marL="1371600" marR="0" rtl="0" algn="l">
              <a:spcBef>
                <a:spcPts val="520"/>
              </a:spcBef>
              <a:spcAft>
                <a:spcPts val="0"/>
              </a:spcAft>
              <a:buClr>
                <a:srgbClr val="E6AFA9"/>
              </a:buClr>
              <a:buSzPts val="2380"/>
              <a:buFont typeface="Noto Sans Symbols"/>
              <a:buChar char="⚫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70839" lvl="3" marL="18288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240"/>
              <a:buFont typeface="Noto Sans Symbols"/>
              <a:buChar char="⚫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406400" lvl="4" marL="22860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Libre Baskerville"/>
              <a:buChar char="o"/>
              <a:defRPr b="0" i="0" sz="28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87350" lvl="5" marL="27432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87350" lvl="6" marL="3200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87350" lvl="7" marL="3657600" marR="0" rtl="0" algn="l">
              <a:spcBef>
                <a:spcPts val="520"/>
              </a:spcBef>
              <a:spcAft>
                <a:spcPts val="0"/>
              </a:spcAft>
              <a:buClr>
                <a:srgbClr val="E6AFA9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87350" lvl="8" marL="4114800" marR="0" rtl="0" algn="l">
              <a:spcBef>
                <a:spcPts val="520"/>
              </a:spcBef>
              <a:spcAft>
                <a:spcPts val="0"/>
              </a:spcAft>
              <a:buClr>
                <a:srgbClr val="CAABA9"/>
              </a:buClr>
              <a:buSzPts val="2500"/>
              <a:buFont typeface="Libre Baskerville"/>
              <a:buChar char="•"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9721215" y="7313415"/>
            <a:ext cx="3900488" cy="562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1440180" y="7290911"/>
            <a:ext cx="6240780" cy="540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75" lIns="128575" spcFirstLastPara="1" rIns="128575" wrap="square" tIns="6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6" name="Google Shape;16;p1"/>
          <p:cNvSpPr/>
          <p:nvPr>
            <p:ph idx="12" type="sldNum"/>
          </p:nvPr>
        </p:nvSpPr>
        <p:spPr>
          <a:xfrm>
            <a:off x="230429" y="7335917"/>
            <a:ext cx="720090" cy="540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quity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