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</p:sldIdLst>
  <p:sldSz cy="8101000" cx="14401800"/>
  <p:notesSz cx="6858000" cy="9144000"/>
  <p:embeddedFontLst>
    <p:embeddedFont>
      <p:font typeface="Libre Franklin"/>
      <p:regular r:id="rId130"/>
      <p:bold r:id="rId131"/>
      <p:italic r:id="rId132"/>
      <p:boldItalic r:id="rId133"/>
    </p:embeddedFont>
    <p:embeddedFont>
      <p:font typeface="Libre Baskerville"/>
      <p:regular r:id="rId134"/>
      <p:bold r:id="rId135"/>
      <p:italic r:id="rId1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52">
          <p15:clr>
            <a:srgbClr val="000000"/>
          </p15:clr>
        </p15:guide>
        <p15:guide id="2" pos="453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52" orient="horz"/>
        <p:guide pos="4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2" Type="http://schemas.openxmlformats.org/officeDocument/2006/relationships/font" Target="fonts/LibreFranklin-italic.fntdata"/><Relationship Id="rId131" Type="http://schemas.openxmlformats.org/officeDocument/2006/relationships/font" Target="fonts/LibreFranklin-bold.fntdata"/><Relationship Id="rId130" Type="http://schemas.openxmlformats.org/officeDocument/2006/relationships/font" Target="fonts/LibreFranklin-regular.fntdata"/><Relationship Id="rId136" Type="http://schemas.openxmlformats.org/officeDocument/2006/relationships/font" Target="fonts/LibreBaskerville-italic.fntdata"/><Relationship Id="rId135" Type="http://schemas.openxmlformats.org/officeDocument/2006/relationships/font" Target="fonts/LibreBaskerville-bold.fntdata"/><Relationship Id="rId134" Type="http://schemas.openxmlformats.org/officeDocument/2006/relationships/font" Target="fonts/LibreBaskerville-regular.fntdata"/><Relationship Id="rId133" Type="http://schemas.openxmlformats.org/officeDocument/2006/relationships/font" Target="fonts/LibreFranklin-boldItalic.fntdata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1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1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1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102868" y="82399"/>
            <a:ext cx="14196061" cy="7905163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2040255" y="3780473"/>
            <a:ext cx="10081260" cy="1890236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lvl="0" algn="ctr">
              <a:spcBef>
                <a:spcPts val="816"/>
              </a:spcBef>
              <a:spcAft>
                <a:spcPts val="0"/>
              </a:spcAft>
              <a:buSzPts val="3145"/>
              <a:buNone/>
              <a:defRPr sz="3700">
                <a:solidFill>
                  <a:schemeClr val="dk2"/>
                </a:solidFill>
              </a:defRPr>
            </a:lvl1pPr>
            <a:lvl2pPr lvl="1" algn="ctr">
              <a:spcBef>
                <a:spcPts val="52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52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52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99117" y="1711990"/>
            <a:ext cx="14208921" cy="1804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99117" y="1649876"/>
            <a:ext cx="14208921" cy="142435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99117" y="3516167"/>
            <a:ext cx="14208921" cy="1305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3" name="Google Shape;23;p2"/>
          <p:cNvSpPr txBox="1"/>
          <p:nvPr>
            <p:ph type="ctrTitle"/>
          </p:nvPr>
        </p:nvSpPr>
        <p:spPr>
          <a:xfrm>
            <a:off x="720090" y="1778881"/>
            <a:ext cx="12961620" cy="1736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128575" lIns="128575" spcFirstLastPara="1" rIns="128575" wrap="square" tIns="6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Libre Franklin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1440180" y="1710214"/>
            <a:ext cx="12241530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02868" y="82399"/>
            <a:ext cx="14196061" cy="7905163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1137643" y="1125141"/>
            <a:ext cx="12241530" cy="1608951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sz="5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1137643" y="3009752"/>
            <a:ext cx="12241530" cy="1580822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sz="34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125"/>
              <a:buNone/>
              <a:defRPr sz="25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1870"/>
              <a:buNone/>
              <a:defRPr sz="2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000"/>
              <a:buFont typeface="Libre Baskerville"/>
              <a:buNone/>
              <a:defRPr sz="20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1260157" y="7290911"/>
            <a:ext cx="6300788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/>
          <p:nvPr/>
        </p:nvSpPr>
        <p:spPr>
          <a:xfrm flipH="1" rot="10800000">
            <a:off x="109325" y="2807630"/>
            <a:ext cx="14196286" cy="1080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108906" y="2765868"/>
            <a:ext cx="14196705" cy="54006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107583" y="2916365"/>
            <a:ext cx="14198028" cy="540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0" name="Google Shape;40;p4"/>
          <p:cNvSpPr/>
          <p:nvPr>
            <p:ph idx="12" type="sldNum"/>
          </p:nvPr>
        </p:nvSpPr>
        <p:spPr>
          <a:xfrm>
            <a:off x="230429" y="73341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5"/>
          <p:cNvSpPr txBox="1"/>
          <p:nvPr>
            <p:ph idx="1" type="body"/>
          </p:nvPr>
        </p:nvSpPr>
        <p:spPr>
          <a:xfrm>
            <a:off x="1440180" y="1710214"/>
            <a:ext cx="5904738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2" type="body"/>
          </p:nvPr>
        </p:nvSpPr>
        <p:spPr>
          <a:xfrm>
            <a:off x="7770971" y="1710214"/>
            <a:ext cx="5904738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1440180" y="322540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440180" y="1710214"/>
            <a:ext cx="5880735" cy="900113"/>
          </a:xfrm>
          <a:prstGeom prst="rect">
            <a:avLst/>
          </a:prstGeom>
          <a:noFill/>
          <a:ln>
            <a:noFill/>
          </a:ln>
        </p:spPr>
        <p:txBody>
          <a:bodyPr anchorCtr="0" anchor="b" bIns="64275" lIns="128575" spcFirstLastPara="1" rIns="128575" wrap="square" tIns="64275">
            <a:no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b="1" sz="3400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380"/>
              <a:buNone/>
              <a:defRPr b="1" sz="28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2125"/>
              <a:buNone/>
              <a:defRPr b="1" sz="25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760"/>
              <a:buNone/>
              <a:defRPr b="1" sz="22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200"/>
              <a:buFont typeface="Libre Baskerville"/>
              <a:buNone/>
              <a:defRPr b="1" sz="22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7800975" y="1710214"/>
            <a:ext cx="5880735" cy="900113"/>
          </a:xfrm>
          <a:prstGeom prst="rect">
            <a:avLst/>
          </a:prstGeom>
          <a:noFill/>
          <a:ln>
            <a:noFill/>
          </a:ln>
        </p:spPr>
        <p:txBody>
          <a:bodyPr anchorCtr="0" anchor="b" bIns="64275" lIns="128575" spcFirstLastPara="1" rIns="128575" wrap="square" tIns="64275">
            <a:no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b="1" sz="3400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380"/>
              <a:buNone/>
              <a:defRPr b="1" sz="28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2125"/>
              <a:buNone/>
              <a:defRPr b="1" sz="25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760"/>
              <a:buNone/>
              <a:defRPr b="1" sz="22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200"/>
              <a:buFont typeface="Libre Baskerville"/>
              <a:buNone/>
              <a:defRPr b="1" sz="22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6"/>
          <p:cNvSpPr txBox="1"/>
          <p:nvPr>
            <p:ph idx="3" type="body"/>
          </p:nvPr>
        </p:nvSpPr>
        <p:spPr>
          <a:xfrm>
            <a:off x="1440180" y="2655332"/>
            <a:ext cx="5880735" cy="459057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4" type="body"/>
          </p:nvPr>
        </p:nvSpPr>
        <p:spPr>
          <a:xfrm>
            <a:off x="7800975" y="2655332"/>
            <a:ext cx="5880735" cy="459057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100813" y="82398"/>
            <a:ext cx="14196061" cy="7906589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69" name="Google Shape;69;p9"/>
          <p:cNvSpPr txBox="1"/>
          <p:nvPr>
            <p:ph type="title"/>
          </p:nvPr>
        </p:nvSpPr>
        <p:spPr>
          <a:xfrm>
            <a:off x="1440180" y="322540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sz="5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" type="body"/>
          </p:nvPr>
        </p:nvSpPr>
        <p:spPr>
          <a:xfrm>
            <a:off x="1440180" y="1890236"/>
            <a:ext cx="3000375" cy="531066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125"/>
              <a:buNone/>
              <a:defRPr sz="2500"/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1445"/>
              <a:buNone/>
              <a:defRPr sz="17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1190"/>
              <a:buNone/>
              <a:defRPr sz="14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040"/>
              <a:buNone/>
              <a:defRPr sz="13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1300"/>
              <a:buFont typeface="Libre Baskerville"/>
              <a:buNone/>
              <a:defRPr sz="13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9"/>
          <p:cNvSpPr txBox="1"/>
          <p:nvPr>
            <p:ph idx="2" type="body"/>
          </p:nvPr>
        </p:nvSpPr>
        <p:spPr>
          <a:xfrm>
            <a:off x="4680585" y="1890236"/>
            <a:ext cx="9001125" cy="531066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1440180" y="5788775"/>
            <a:ext cx="11521440" cy="616953"/>
          </a:xfrm>
          <a:prstGeom prst="rect">
            <a:avLst/>
          </a:prstGeom>
          <a:noFill/>
          <a:ln>
            <a:noFill/>
          </a:ln>
        </p:spPr>
        <p:txBody>
          <a:bodyPr anchorCtr="0" anchor="ctr" bIns="1285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Libre Franklin"/>
              <a:buNone/>
              <a:defRPr b="0" sz="3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1440180" y="6432881"/>
            <a:ext cx="11521440" cy="810101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1870"/>
              <a:buFont typeface="Libre Baskerville"/>
              <a:buNone/>
              <a:defRPr sz="2200"/>
            </a:lvl1pPr>
            <a:lvl2pPr indent="-320357" lvl="1" marL="914400" algn="l">
              <a:spcBef>
                <a:spcPts val="520"/>
              </a:spcBef>
              <a:spcAft>
                <a:spcPts val="0"/>
              </a:spcAft>
              <a:buSzPts val="1445"/>
              <a:buChar char="⚫"/>
              <a:defRPr sz="1700"/>
            </a:lvl2pPr>
            <a:lvl3pPr indent="-304164" lvl="2" marL="1371600" algn="l">
              <a:spcBef>
                <a:spcPts val="520"/>
              </a:spcBef>
              <a:spcAft>
                <a:spcPts val="0"/>
              </a:spcAft>
              <a:buSzPts val="1190"/>
              <a:buChar char="⚫"/>
              <a:defRPr sz="1400"/>
            </a:lvl3pPr>
            <a:lvl4pPr indent="-294639" lvl="3" marL="1828800" algn="l">
              <a:spcBef>
                <a:spcPts val="520"/>
              </a:spcBef>
              <a:spcAft>
                <a:spcPts val="0"/>
              </a:spcAft>
              <a:buSzPts val="1040"/>
              <a:buChar char="⚫"/>
              <a:defRPr sz="1300"/>
            </a:lvl4pPr>
            <a:lvl5pPr indent="-311150" lvl="4" marL="2286000" algn="l">
              <a:spcBef>
                <a:spcPts val="520"/>
              </a:spcBef>
              <a:spcAft>
                <a:spcPts val="0"/>
              </a:spcAft>
              <a:buSzPts val="1300"/>
              <a:buFont typeface="Libre Baskerville"/>
              <a:buChar char="o"/>
              <a:defRPr sz="13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1" type="ftr"/>
          </p:nvPr>
        </p:nvSpPr>
        <p:spPr>
          <a:xfrm>
            <a:off x="1440180" y="7290911"/>
            <a:ext cx="6120765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/>
          <p:nvPr>
            <p:ph idx="12" type="sldNum"/>
          </p:nvPr>
        </p:nvSpPr>
        <p:spPr>
          <a:xfrm>
            <a:off x="230429" y="73341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10"/>
          <p:cNvSpPr/>
          <p:nvPr/>
        </p:nvSpPr>
        <p:spPr>
          <a:xfrm flipH="1" rot="10800000">
            <a:off x="107584" y="5532449"/>
            <a:ext cx="14185773" cy="1080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107901" y="5493373"/>
            <a:ext cx="14185456" cy="54006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3" name="Google Shape;83;p10"/>
          <p:cNvSpPr/>
          <p:nvPr/>
        </p:nvSpPr>
        <p:spPr>
          <a:xfrm>
            <a:off x="107904" y="5638372"/>
            <a:ext cx="14185453" cy="576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4" name="Google Shape;84;p10"/>
          <p:cNvSpPr/>
          <p:nvPr>
            <p:ph idx="2" type="pic"/>
          </p:nvPr>
        </p:nvSpPr>
        <p:spPr>
          <a:xfrm>
            <a:off x="107586" y="78760"/>
            <a:ext cx="14177950" cy="5411927"/>
          </a:xfrm>
          <a:prstGeom prst="round2SameRect">
            <a:avLst>
              <a:gd fmla="val 7101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" type="body"/>
          </p:nvPr>
        </p:nvSpPr>
        <p:spPr>
          <a:xfrm rot="5400000">
            <a:off x="4860608" y="-1710214"/>
            <a:ext cx="5400675" cy="12241530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type="title"/>
          </p:nvPr>
        </p:nvSpPr>
        <p:spPr>
          <a:xfrm rot="5400000">
            <a:off x="8569446" y="2196279"/>
            <a:ext cx="6912114" cy="3168396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 rot="5400000">
            <a:off x="2364671" y="-600071"/>
            <a:ext cx="6912114" cy="876109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100813" y="82398"/>
            <a:ext cx="14196061" cy="7906589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i="0" sz="5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1440180" y="1710214"/>
            <a:ext cx="12241530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428307" lvl="0" marL="457200" marR="0" rtl="0" algn="l">
              <a:spcBef>
                <a:spcPts val="816"/>
              </a:spcBef>
              <a:spcAft>
                <a:spcPts val="0"/>
              </a:spcAft>
              <a:buClr>
                <a:schemeClr val="accent1"/>
              </a:buClr>
              <a:buSzPts val="3145"/>
              <a:buFont typeface="Noto Sans Symbols"/>
              <a:buChar char="⚫"/>
              <a:defRPr b="0" i="0" sz="37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412115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890"/>
              <a:buFont typeface="Noto Sans Symbols"/>
              <a:buChar char="⚫"/>
              <a:defRPr b="0" i="0" sz="34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79730" lvl="2" marL="1371600" marR="0" rtl="0" algn="l">
              <a:spcBef>
                <a:spcPts val="520"/>
              </a:spcBef>
              <a:spcAft>
                <a:spcPts val="0"/>
              </a:spcAft>
              <a:buClr>
                <a:srgbClr val="E6AFA9"/>
              </a:buClr>
              <a:buSzPts val="2380"/>
              <a:buFont typeface="Noto Sans Symbols"/>
              <a:buChar char="⚫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70839" lvl="3" marL="18288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240"/>
              <a:buFont typeface="Noto Sans Symbols"/>
              <a:buChar char="⚫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406400" lvl="4" marL="22860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Libre Baskerville"/>
              <a:buChar char="o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87350" lvl="5" marL="27432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87350" lvl="6" marL="3200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87350" lvl="7" marL="3657600" marR="0" rtl="0" algn="l">
              <a:spcBef>
                <a:spcPts val="520"/>
              </a:spcBef>
              <a:spcAft>
                <a:spcPts val="0"/>
              </a:spcAft>
              <a:buClr>
                <a:srgbClr val="E6AFA9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87350" lvl="8" marL="4114800" marR="0" rtl="0" algn="l">
              <a:spcBef>
                <a:spcPts val="520"/>
              </a:spcBef>
              <a:spcAft>
                <a:spcPts val="0"/>
              </a:spcAft>
              <a:buClr>
                <a:srgbClr val="CAABA9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2" name="Google Shape;12;p1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quity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