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</p:sldIdLst>
  <p:sldSz cy="7556500" cx="10693400"/>
  <p:notesSz cx="7772400" cy="10058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12" type="sldNum"/>
          </p:nvPr>
        </p:nvSpPr>
        <p:spPr>
          <a:xfrm>
            <a:off x="4398962" y="9555162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" name="Google Shape;4;n"/>
          <p:cNvSpPr/>
          <p:nvPr>
            <p:ph idx="2" type="sldImg"/>
          </p:nvPr>
        </p:nvSpPr>
        <p:spPr>
          <a:xfrm>
            <a:off x="533400" y="763587"/>
            <a:ext cx="6702425" cy="37703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" name="Google Shape;5;n"/>
          <p:cNvSpPr txBox="1"/>
          <p:nvPr>
            <p:ph idx="1" type="body"/>
          </p:nvPr>
        </p:nvSpPr>
        <p:spPr>
          <a:xfrm>
            <a:off x="777875" y="4776787"/>
            <a:ext cx="6216650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" name="Google Shape;6;n"/>
          <p:cNvSpPr txBox="1"/>
          <p:nvPr>
            <p:ph idx="3" type="hdr"/>
          </p:nvPr>
        </p:nvSpPr>
        <p:spPr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0" type="dt"/>
          </p:nvPr>
        </p:nvSpPr>
        <p:spPr>
          <a:xfrm>
            <a:off x="4398962" y="0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1" type="ftr"/>
          </p:nvPr>
        </p:nvSpPr>
        <p:spPr>
          <a:xfrm>
            <a:off x="0" y="9555162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n"/>
          <p:cNvSpPr txBox="1"/>
          <p:nvPr>
            <p:ph idx="4" type="sldNum"/>
          </p:nvPr>
        </p:nvSpPr>
        <p:spPr>
          <a:xfrm>
            <a:off x="4398962" y="9555162"/>
            <a:ext cx="3371850" cy="5016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" name="Google Shape;24;p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" name="Google Shape;34;p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9" name="Google Shape;39;p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4" name="Google Shape;44;p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9" name="Google Shape;49;p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4" name="Google Shape;54;p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9" name="Google Shape;59;p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4" name="Google Shape;64;p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9" name="Google Shape;69;p1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4" name="Google Shape;74;p1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" name="Google Shape;79;p1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4" name="Google Shape;84;p1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9" name="Google Shape;89;p1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4" name="Google Shape;94;p1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9" name="Google Shape;99;p1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4" name="Google Shape;104;p1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9" name="Google Shape;109;p1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4" name="Google Shape;114;p1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9" name="Google Shape;119;p2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4" name="Google Shape;124;p2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9" name="Google Shape;129;p2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4" name="Google Shape;134;p2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9" name="Google Shape;139;p2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4" name="Google Shape;144;p2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9" name="Google Shape;149;p2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4" name="Google Shape;154;p2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9" name="Google Shape;159;p2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4" name="Google Shape;164;p2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9" name="Google Shape;169;p3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4" name="Google Shape;174;p3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9" name="Google Shape;179;p3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4" name="Google Shape;184;p3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9" name="Google Shape;189;p3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4" name="Google Shape;194;p3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9" name="Google Shape;199;p3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4" name="Google Shape;204;p3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9" name="Google Shape;209;p3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4" name="Google Shape;214;p3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9" name="Google Shape;219;p4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4" name="Google Shape;224;p4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9" name="Google Shape;229;p4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4" name="Google Shape;234;p4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9" name="Google Shape;239;p4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4" name="Google Shape;244;p4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9" name="Google Shape;249;p4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4" name="Google Shape;254;p4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9" name="Google Shape;259;p4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4" name="Google Shape;264;p4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9" name="Google Shape;269;p5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4" name="Google Shape;274;p5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9" name="Google Shape;279;p5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4" name="Google Shape;284;p5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9" name="Google Shape;289;p5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4" name="Google Shape;294;p5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9" name="Google Shape;299;p5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4" name="Google Shape;304;p5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9" name="Google Shape;309;p5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4" name="Google Shape;314;p5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9" name="Google Shape;319;p6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4" name="Google Shape;324;p6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6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9" name="Google Shape;329;p6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34" name="Google Shape;334;p6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39" name="Google Shape;339;p6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4" name="Google Shape;344;p6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66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9" name="Google Shape;349;p66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7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4" name="Google Shape;354;p67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8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9" name="Google Shape;359;p68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9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3" name="Google Shape;363;p69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70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8" name="Google Shape;368;p70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71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73" name="Google Shape;373;p71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72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78" name="Google Shape;378;p72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73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83" name="Google Shape;383;p73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4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88" name="Google Shape;388;p74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75:notes"/>
          <p:cNvSpPr/>
          <p:nvPr>
            <p:ph idx="2" type="sldImg"/>
          </p:nvPr>
        </p:nvSpPr>
        <p:spPr>
          <a:xfrm>
            <a:off x="533400" y="763587"/>
            <a:ext cx="6704012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93" name="Google Shape;393;p75:notes"/>
          <p:cNvSpPr txBox="1"/>
          <p:nvPr>
            <p:ph idx="1" type="body"/>
          </p:nvPr>
        </p:nvSpPr>
        <p:spPr>
          <a:xfrm>
            <a:off x="777875" y="4776787"/>
            <a:ext cx="6218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title"/>
          </p:nvPr>
        </p:nvSpPr>
        <p:spPr>
          <a:xfrm>
            <a:off x="534987" y="301625"/>
            <a:ext cx="9621837" cy="1260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body"/>
          </p:nvPr>
        </p:nvSpPr>
        <p:spPr>
          <a:xfrm>
            <a:off x="534987" y="1768475"/>
            <a:ext cx="9621837" cy="4379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850">
            <a:noAutofit/>
          </a:bodyPr>
          <a:lstStyle>
            <a:lvl1pPr indent="-228600" lvl="0" marL="457200" algn="l">
              <a:lnSpc>
                <a:spcPct val="8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8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8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8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7699375" y="7027862"/>
            <a:ext cx="2457450" cy="3762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/>
          <p:nvPr/>
        </p:nvSpPr>
        <p:spPr>
          <a:xfrm>
            <a:off x="3635375" y="7027862"/>
            <a:ext cx="3421062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534987" y="7027862"/>
            <a:ext cx="245903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7699375" y="7027862"/>
            <a:ext cx="2457450" cy="3762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B2B2"/>
              </a:buClr>
              <a:buSzPts val="1400"/>
              <a:buFont typeface="Times New Roman"/>
              <a:buNone/>
              <a:defRPr b="0" i="0" sz="1400" u="none">
                <a:solidFill>
                  <a:srgbClr val="B2B2B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 txBox="1"/>
          <p:nvPr>
            <p:ph type="title"/>
          </p:nvPr>
        </p:nvSpPr>
        <p:spPr>
          <a:xfrm>
            <a:off x="534987" y="301625"/>
            <a:ext cx="9621837" cy="1260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" type="body"/>
          </p:nvPr>
        </p:nvSpPr>
        <p:spPr>
          <a:xfrm>
            <a:off x="534987" y="1768475"/>
            <a:ext cx="9621837" cy="4379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850">
            <a:noAutofit/>
          </a:bodyPr>
          <a:lstStyle>
            <a:lvl1pPr indent="-228600" lvl="0" marL="457200" marR="0" rtl="0" algn="l">
              <a:lnSpc>
                <a:spcPct val="8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8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8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8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8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0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0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9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0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8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9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9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3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70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8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2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6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71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7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72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57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63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73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93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092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219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932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" y="828675"/>
            <a:ext cx="1056481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219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37" y="828675"/>
            <a:ext cx="105838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8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5211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03275"/>
            <a:ext cx="10545762" cy="5900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771525"/>
            <a:ext cx="10545762" cy="5932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916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03275"/>
            <a:ext cx="10545762" cy="594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25137" cy="588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23550" cy="588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56875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25137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623550" cy="5916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828675"/>
            <a:ext cx="10545762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