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533400" y="1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Circular double linked list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609600" y="990600"/>
            <a:ext cx="83058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Sorting of elements algorithm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 beg=header-Rlink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 end=header-&gt;Llink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3 </a:t>
            </a:r>
            <a:r>
              <a:rPr lang="en-US">
                <a:solidFill>
                  <a:srgbClr val="FF0000"/>
                </a:solidFill>
              </a:rPr>
              <a:t>while(beg!=end)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4 ptr1=beg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5 ptr 2=ptr1-&gt;Rlink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6 while(ptr2!=end-&gt;RLink</a:t>
            </a:r>
            <a:r>
              <a:rPr lang="en-US">
                <a:solidFill>
                  <a:schemeClr val="dk1"/>
                </a:solidFill>
              </a:rPr>
              <a:t>)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7 if order(ptr1-&gt;data,ptr2-&gt;data)=false then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8 swap(ptr1,ptr2)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9 end if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10 ptr1=ptr1-&gt;rlink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11 ptr2=ptr2-&gt;rlink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12 end while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13 end=end-&gt;llink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14 </a:t>
            </a:r>
            <a:r>
              <a:rPr lang="en-US">
                <a:solidFill>
                  <a:srgbClr val="FF0000"/>
                </a:solidFill>
              </a:rPr>
              <a:t>end while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15 stop</a:t>
            </a:r>
            <a:endParaRPr/>
          </a:p>
          <a:p>
            <a:pPr indent="0" lvl="0" marL="0" rtl="0" algn="l">
              <a:spcBef>
                <a:spcPts val="448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Applications of linked list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1 sparse matrix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2 Polynomial representation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Sparse matrix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 matrix that contains majority of elements are null such type of matrix is know as sparse matrix.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Eg  0	 5	0	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1	0	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0	0	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Polynomial representation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0" y="1600200"/>
            <a:ext cx="9601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Algorithm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 read no of terms in first polynomial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read coefficients and exponents of first polynomial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read no of terms in second polynomial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 read coefficients and exponents of 2nd polynomial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set pointers p and q to traverse two polynomials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compare the exponents of two polynomials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case 1: if both exponents are equal then add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    coefficients and store in result ,after that p and q are      incremented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 8 case 2: if exponent of p is less than exponent of q then add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term of q in result and increment q pointer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case 3:  if exponent of p is greater than exponent of q then add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term of p in result and increment p pointer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1.START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2.if(header-&gt;RL==header)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3.print”list is empty”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4.new=getnode(NODE)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5.new-&gt;data element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6.header-&gt;RL=new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7.new-&gt;RL=header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8.new-&gt;LL=header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9.header-&gt;LL=new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10.else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11.new=getnode(NODE)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12.new-&gt;data=element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13.ptr=header-&gt;RL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14.new-&gt;RL=ptr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15.ptr-&gt;LL=new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16.header-&gt;RL=new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17.New-&gt;LL=header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18.end if</a:t>
            </a:r>
            <a:endParaRPr/>
          </a:p>
          <a:p>
            <a:pPr indent="-34290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19 stop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