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762000" y="381001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Circular Linked List</a:t>
            </a:r>
            <a:endParaRPr/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228600" y="1143000"/>
            <a:ext cx="8534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Insertion Algorithm (front)</a:t>
            </a:r>
            <a:endParaRPr/>
          </a:p>
          <a:p>
            <a:pPr indent="0" lvl="0" marL="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1 If(header-&gt;link==header)</a:t>
            </a:r>
            <a:endParaRPr/>
          </a:p>
          <a:p>
            <a:pPr indent="0" lvl="0" marL="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2 new=getnode(NODE)</a:t>
            </a:r>
            <a:endParaRPr/>
          </a:p>
          <a:p>
            <a:pPr indent="0" lvl="0" marL="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3 new-&gt;data=element</a:t>
            </a:r>
            <a:endParaRPr/>
          </a:p>
          <a:p>
            <a:pPr indent="0" lvl="0" marL="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4 header-&gt;link=new</a:t>
            </a:r>
            <a:endParaRPr/>
          </a:p>
          <a:p>
            <a:pPr indent="0" lvl="0" marL="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5 new-&gt;link=header</a:t>
            </a:r>
            <a:endParaRPr/>
          </a:p>
          <a:p>
            <a:pPr indent="0" lvl="0" marL="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6 else</a:t>
            </a:r>
            <a:endParaRPr/>
          </a:p>
          <a:p>
            <a:pPr indent="0" lvl="0" marL="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7 new=getnode(NODE)</a:t>
            </a:r>
            <a:endParaRPr/>
          </a:p>
          <a:p>
            <a:pPr indent="0" lvl="0" marL="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8 new-&gt;data=element</a:t>
            </a:r>
            <a:endParaRPr/>
          </a:p>
          <a:p>
            <a:pPr indent="0" lvl="0" marL="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9 ptr=header-&gt;link</a:t>
            </a:r>
            <a:endParaRPr/>
          </a:p>
          <a:p>
            <a:pPr indent="0" lvl="0" marL="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10 header-&gt;link=new</a:t>
            </a:r>
            <a:endParaRPr/>
          </a:p>
          <a:p>
            <a:pPr indent="0" lvl="0" marL="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11 new-&gt;link=ptr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12 end if</a:t>
            </a:r>
            <a:endParaRPr/>
          </a:p>
          <a:p>
            <a:pPr indent="0" lvl="0" marL="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13 stop</a:t>
            </a:r>
            <a:endParaRPr/>
          </a:p>
          <a:p>
            <a:pPr indent="0" lvl="0" marL="0" rtl="0" algn="l">
              <a:spcBef>
                <a:spcPts val="496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96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96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idx="1" type="body"/>
          </p:nvPr>
        </p:nvSpPr>
        <p:spPr>
          <a:xfrm>
            <a:off x="457200" y="381000"/>
            <a:ext cx="8229600" cy="5745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Insertion(end)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 if(header-&gt;link==header)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2 new=getnode(NODE)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3 new-&gt;data=element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4 header-&gt;link=new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5 new-&gt;link=header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6 else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7 ptr=header-&gt;link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8 while(ptr-&gt;link!=header)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9 ptr=ptr-&gt;link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10 end while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11 new=getnode(NODE)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12 new-&gt;data=element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13 ptr-&gt;link=new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14 new-&gt;link=header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15 end if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16 stop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Insertion(middle)</a:t>
            </a:r>
            <a:endParaRPr/>
          </a:p>
        </p:txBody>
      </p:sp>
      <p:sp>
        <p:nvSpPr>
          <p:cNvPr id="96" name="Google Shape;96;p15"/>
          <p:cNvSpPr txBox="1"/>
          <p:nvPr>
            <p:ph idx="1" type="body"/>
          </p:nvPr>
        </p:nvSpPr>
        <p:spPr>
          <a:xfrm>
            <a:off x="457200" y="1066800"/>
            <a:ext cx="8686800" cy="5059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 ptr=header-&gt;link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2 while(ptr-&gt;data!=key) and (ptr-&gt;link!=header)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3 ptr=ptr-&gt;link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4 end while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5 if(ptr-&gt;link==header)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6 print “key not found”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7 exit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8 else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9 new=getnode(NODE)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10 new-&gt;data=ele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11new=ptr-&gt;link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12 ptr-&gt;link=new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13 end if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14 stop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/>
          <p:nvPr>
            <p:ph type="title"/>
          </p:nvPr>
        </p:nvSpPr>
        <p:spPr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searching</a:t>
            </a:r>
            <a:endParaRPr/>
          </a:p>
        </p:txBody>
      </p:sp>
      <p:sp>
        <p:nvSpPr>
          <p:cNvPr id="102" name="Google Shape;102;p16"/>
          <p:cNvSpPr txBox="1"/>
          <p:nvPr>
            <p:ph idx="1" type="body"/>
          </p:nvPr>
        </p:nvSpPr>
        <p:spPr>
          <a:xfrm>
            <a:off x="457200" y="1219200"/>
            <a:ext cx="8686800" cy="4906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Ptr=header-&gt;link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2 while(ptr-&gt;data!=key) and (ptr-&gt;link!=header)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3 ptr=ptr-&gt;link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4 end while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5 if(ptr-&gt;data==key)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6 print “key found”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7 else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8 print “ key not found”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9 end if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10 stop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merging</a:t>
            </a:r>
            <a:endParaRPr/>
          </a:p>
        </p:txBody>
      </p:sp>
      <p:sp>
        <p:nvSpPr>
          <p:cNvPr id="108" name="Google Shape;108;p17"/>
          <p:cNvSpPr txBox="1"/>
          <p:nvPr>
            <p:ph idx="1" type="body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1 ptr1=header1-&gt;link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2 ptr2=header2-&gt;link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3 header1-&gt;link=ptr2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4 while(ptr2-&gt;link!=header2)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5 ptr2=ptr2-&gt;link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6 end while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7 ptr2-&gt;link=ptr1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8 free(header2)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9 stop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Deletion(front)</a:t>
            </a:r>
            <a:endParaRPr/>
          </a:p>
        </p:txBody>
      </p:sp>
      <p:sp>
        <p:nvSpPr>
          <p:cNvPr id="114" name="Google Shape;114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1.Start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2.if(header-&gt;link==header)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3.Print “list is empty deletion is not possible”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4.Exit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5.Else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6.ptr=header-&gt;link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7.ptr1=ptr-&gt;link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8.header-&gt;link=ptr1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9.free(ptr)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10.End if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11.stop</a:t>
            </a:r>
            <a:endParaRPr/>
          </a:p>
          <a:p>
            <a:pPr indent="-18542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Deletion(end)</a:t>
            </a:r>
            <a:endParaRPr/>
          </a:p>
        </p:txBody>
      </p:sp>
      <p:sp>
        <p:nvSpPr>
          <p:cNvPr id="120" name="Google Shape;120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1.Start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2.if(header-&gt;link==header)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3.Print “list is empty deletion is not possible”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4.Exit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5.Else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6.ptr=header-&gt;link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7.while(ptr-&gt;link!=header)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8.ptr1=ptr</a:t>
            </a:r>
            <a:endParaRPr sz="3200"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8.ptr=ptr-&gt;link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9.End while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10.ptr1-&gt;link=header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11.free(ptr)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12.End if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13.stop</a:t>
            </a:r>
            <a:endParaRPr/>
          </a:p>
          <a:p>
            <a:pPr indent="-215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Deletion(middle)</a:t>
            </a:r>
            <a:endParaRPr/>
          </a:p>
        </p:txBody>
      </p:sp>
      <p:sp>
        <p:nvSpPr>
          <p:cNvPr id="126" name="Google Shape;126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75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1.Start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2.if(header-&gt;link==header)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3.Print “list is empty deletion is not possible”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4.Exit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5.Else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6.ptr=header-&gt;link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7.while(ptr-&gt;data!=key &amp;&amp; ptr-&gt;link!=header)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8.ptr1=ptr</a:t>
            </a:r>
            <a:endParaRPr sz="3200"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8.ptr=ptr-&gt;link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9.End while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10.if(ptr-&gt;link==header)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11.Print “element not found”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12.exit.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13.ptr2=ptr-&gt;link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14.ptr1-&gt;link=ptr2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15.free(ptr)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16.End if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17 stop</a:t>
            </a:r>
            <a:endParaRPr/>
          </a:p>
          <a:p>
            <a:pPr indent="-24638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